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746" r:id="rId4"/>
  </p:sldMasterIdLst>
  <p:notesMasterIdLst>
    <p:notesMasterId r:id="rId23"/>
  </p:notesMasterIdLst>
  <p:sldIdLst>
    <p:sldId id="257" r:id="rId5"/>
    <p:sldId id="276" r:id="rId6"/>
    <p:sldId id="275" r:id="rId7"/>
    <p:sldId id="260" r:id="rId8"/>
    <p:sldId id="270" r:id="rId9"/>
    <p:sldId id="282" r:id="rId10"/>
    <p:sldId id="277" r:id="rId11"/>
    <p:sldId id="278" r:id="rId12"/>
    <p:sldId id="284" r:id="rId13"/>
    <p:sldId id="285" r:id="rId14"/>
    <p:sldId id="286" r:id="rId15"/>
    <p:sldId id="287" r:id="rId16"/>
    <p:sldId id="288" r:id="rId17"/>
    <p:sldId id="268" r:id="rId18"/>
    <p:sldId id="269" r:id="rId19"/>
    <p:sldId id="273" r:id="rId20"/>
    <p:sldId id="280" r:id="rId21"/>
    <p:sldId id="28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A741A82-7226-4EC7-BF7F-9B7111E78EA6}">
          <p14:sldIdLst>
            <p14:sldId id="257"/>
            <p14:sldId id="276"/>
          </p14:sldIdLst>
        </p14:section>
        <p14:section name="Summary Section" id="{71EACCB8-864B-4414-B9E6-11EA6394C56B}">
          <p14:sldIdLst/>
        </p14:section>
        <p14:section name="Introduction" id="{EFD45FDA-7020-4F90-9FB0-269553BA0352}">
          <p14:sldIdLst>
            <p14:sldId id="275"/>
          </p14:sldIdLst>
        </p14:section>
        <p14:section name="Objective" id="{D5A2A736-E0AB-4FEC-BC14-7F54332D271D}">
          <p14:sldIdLst>
            <p14:sldId id="260"/>
          </p14:sldIdLst>
        </p14:section>
        <p14:section name="Data Analysis" id="{DEF9BE11-7D41-4E83-934A-15AF8B28F979}">
          <p14:sldIdLst>
            <p14:sldId id="270"/>
            <p14:sldId id="282"/>
          </p14:sldIdLst>
        </p14:section>
        <p14:section name="Feature Analysis" id="{B4ACB266-FA82-4206-B482-7CC5D1E4C548}">
          <p14:sldIdLst>
            <p14:sldId id="277"/>
          </p14:sldIdLst>
        </p14:section>
        <p14:section name="Algorithm" id="{864FDA15-387C-4317-8E45-A7EEB06165A9}">
          <p14:sldIdLst>
            <p14:sldId id="278"/>
            <p14:sldId id="284"/>
            <p14:sldId id="285"/>
            <p14:sldId id="286"/>
            <p14:sldId id="287"/>
            <p14:sldId id="288"/>
          </p14:sldIdLst>
        </p14:section>
        <p14:section name="Final Model" id="{8C1506A1-51F4-432D-9726-294B445A8EA8}">
          <p14:sldIdLst>
            <p14:sldId id="268"/>
          </p14:sldIdLst>
        </p14:section>
        <p14:section name="SWOT" id="{87A0B04B-C3B8-4A19-B7E0-95FDD5E516CE}">
          <p14:sldIdLst>
            <p14:sldId id="269"/>
          </p14:sldIdLst>
        </p14:section>
        <p14:section name="Conclusions" id="{B87F70A9-4A4A-4128-9D50-4A2C499015AC}">
          <p14:sldIdLst>
            <p14:sldId id="273"/>
          </p14:sldIdLst>
        </p14:section>
        <p14:section name="Findings &amp; Learning Curve" id="{67CD087B-CBD3-41FD-A135-E2134DA1C0E2}">
          <p14:sldIdLst>
            <p14:sldId id="280"/>
          </p14:sldIdLst>
        </p14:section>
        <p14:section name="Summary" id="{139E935A-3254-4098-95AC-B672627E5BD6}">
          <p14:sldIdLst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0083E6"/>
    <a:srgbClr val="29A3FF"/>
    <a:srgbClr val="65BDFF"/>
    <a:srgbClr val="B3DEFF"/>
    <a:srgbClr val="37A9FF"/>
    <a:srgbClr val="0086EA"/>
    <a:srgbClr val="159BFF"/>
    <a:srgbClr val="21A0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7-13T13:03:10.808" idx="1">
    <p:pos x="7680" y="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image" Target="../media/image4.svg"/><Relationship Id="rId16" Type="http://schemas.openxmlformats.org/officeDocument/2006/relationships/image" Target="../media/image18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image" Target="../media/image4.svg"/><Relationship Id="rId16" Type="http://schemas.openxmlformats.org/officeDocument/2006/relationships/image" Target="../media/image18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E27F59-6F10-4192-B488-E71D73B9119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2" csCatId="colorful" phldr="1"/>
      <dgm:spPr/>
      <dgm:t>
        <a:bodyPr/>
        <a:lstStyle/>
        <a:p>
          <a:endParaRPr lang="en-US"/>
        </a:p>
      </dgm:t>
    </dgm:pt>
    <dgm:pt modelId="{55F81705-584E-4F1B-831D-6AC51F2BE1EA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Objective</a:t>
          </a:r>
        </a:p>
      </dgm:t>
    </dgm:pt>
    <dgm:pt modelId="{9DA7452D-6786-4E8E-B8E3-242CC1AA459B}" type="parTrans" cxnId="{E7F8295D-1841-4990-AE95-3F99DB8D6CD7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820E262-7A2B-4B78-BFBB-103E149D9116}" type="sibTrans" cxnId="{E7F8295D-1841-4990-AE95-3F99DB8D6CD7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7E73C69-504A-4BA7-A8F3-12D4FC9CF871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Analysis</a:t>
          </a:r>
        </a:p>
      </dgm:t>
    </dgm:pt>
    <dgm:pt modelId="{050E7932-A29D-45B7-BBA0-E3142F58AE29}" type="parTrans" cxnId="{AC8EAB96-D7CD-484B-B234-12F7A2521083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30840A0-EDE2-4EBD-9DC2-CEFF0ECA80AD}" type="sibTrans" cxnId="{AC8EAB96-D7CD-484B-B234-12F7A2521083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2FD1EBC-4A4A-4E3D-83CC-232278B6FFEB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Feature Analysis</a:t>
          </a:r>
          <a:endParaRPr lang="en-US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479F174-5B12-47A7-9185-DE6BEEB5FFDD}" type="parTrans" cxnId="{D0445DD6-5000-4735-B704-166EA61877C0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D96CBC1-2CAD-4379-BFDA-C3376B0D4936}" type="sibTrans" cxnId="{D0445DD6-5000-4735-B704-166EA61877C0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3A8C1A6-62FD-4866-9AFB-AA7FD796210D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Final Model</a:t>
          </a:r>
          <a:endParaRPr lang="en-US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C59880F-0E9E-438E-A4D6-8999A842D727}" type="parTrans" cxnId="{5D07AE88-B3ED-4FB7-99F4-275586487F9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5E635F8-DF18-43C7-BE94-364C4076ABE8}" type="sibTrans" cxnId="{5D07AE88-B3ED-4FB7-99F4-275586487F9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362E4FD-8350-4476-A5E7-16EA78BCFEC8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What’s Next?</a:t>
          </a:r>
          <a:endParaRPr lang="en-US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C40AC6D-AF3A-4AF5-9043-EA016BFEE4D6}" type="parTrans" cxnId="{1747BD30-B3D7-423D-BE76-DD3135DDDD3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E04BA2F-195A-49AD-A8CB-C78942106927}" type="sibTrans" cxnId="{1747BD30-B3D7-423D-BE76-DD3135DDDD3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0A0BF93-D503-4F08-B8DA-C59FEC3AF324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Algorithm</a:t>
          </a:r>
          <a:endParaRPr lang="en-US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6115030-8C87-4698-B774-8D14D89022A6}" type="parTrans" cxnId="{49DB373C-AEF4-4515-830C-CA7810A0F5F7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4752397-749A-456B-AE57-F1B5F78110CE}" type="sibTrans" cxnId="{49DB373C-AEF4-4515-830C-CA7810A0F5F7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3EF024F-363F-4F41-9500-2E2040583756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Introduction</a:t>
          </a:r>
        </a:p>
      </dgm:t>
    </dgm:pt>
    <dgm:pt modelId="{C4CD5CDB-7D0F-4DDA-A04A-EA3D55B56A7F}" type="parTrans" cxnId="{56AA924F-8999-410A-BE86-F9FA9631FA1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DB9109B-E4D9-4CA0-947E-D5F10B6FDC71}" type="sibTrans" cxnId="{56AA924F-8999-410A-BE86-F9FA9631FA1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9201E33-14FE-4322-AE0D-B94610A78532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SWOT Analysis</a:t>
          </a:r>
        </a:p>
      </dgm:t>
    </dgm:pt>
    <dgm:pt modelId="{C33082B0-7FA4-4388-A969-2820D834439F}" type="parTrans" cxnId="{C99FF122-41BE-40D4-AB0D-2588BC3A1ED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4F30BC7-7C32-45C2-91D7-6B62B7C7149E}" type="sibTrans" cxnId="{C99FF122-41BE-40D4-AB0D-2588BC3A1ED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04526AC-255E-436A-A6E2-654C04C41E80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Conclusions</a:t>
          </a:r>
        </a:p>
      </dgm:t>
    </dgm:pt>
    <dgm:pt modelId="{D60AA91F-BA23-4848-9EB4-E6CED516A50B}" type="parTrans" cxnId="{044B9FAF-8F9A-4FCF-B9D3-CE17D2FE41B0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4A4DFC9-374F-4B8C-9201-40C3289AAFB3}" type="sibTrans" cxnId="{044B9FAF-8F9A-4FCF-B9D3-CE17D2FE41B0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FB246D1-86DD-40BF-A563-201596E2CD09}" type="pres">
      <dgm:prSet presAssocID="{EFE27F59-6F10-4192-B488-E71D73B91197}" presName="root" presStyleCnt="0">
        <dgm:presLayoutVars>
          <dgm:dir/>
          <dgm:resizeHandles val="exact"/>
        </dgm:presLayoutVars>
      </dgm:prSet>
      <dgm:spPr/>
    </dgm:pt>
    <dgm:pt modelId="{C14C1799-C4AE-4884-A029-CA2E4973780C}" type="pres">
      <dgm:prSet presAssocID="{33EF024F-363F-4F41-9500-2E2040583756}" presName="compNode" presStyleCnt="0"/>
      <dgm:spPr/>
    </dgm:pt>
    <dgm:pt modelId="{00F0B9BC-1F05-4B32-997E-86EA5BE009D5}" type="pres">
      <dgm:prSet presAssocID="{33EF024F-363F-4F41-9500-2E2040583756}" presName="iconBgRect" presStyleLbl="bgShp" presStyleIdx="0" presStyleCnt="9"/>
      <dgm:spPr>
        <a:solidFill>
          <a:srgbClr val="0070C0"/>
        </a:solidFill>
      </dgm:spPr>
    </dgm:pt>
    <dgm:pt modelId="{11A8FD7F-4B5A-4E6F-8324-D6E377CC053C}" type="pres">
      <dgm:prSet presAssocID="{33EF024F-363F-4F41-9500-2E2040583756}" presName="iconRect" presStyleLbl="node1" presStyleIdx="0" presStyleCnt="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FDEF76B2-E4E0-4363-8AF6-0A8546685DD2}" type="pres">
      <dgm:prSet presAssocID="{33EF024F-363F-4F41-9500-2E2040583756}" presName="spaceRect" presStyleCnt="0"/>
      <dgm:spPr/>
    </dgm:pt>
    <dgm:pt modelId="{84F4C8DC-9EA9-433E-AA4B-A189969A4D8C}" type="pres">
      <dgm:prSet presAssocID="{33EF024F-363F-4F41-9500-2E2040583756}" presName="textRect" presStyleLbl="revTx" presStyleIdx="0" presStyleCnt="9">
        <dgm:presLayoutVars>
          <dgm:chMax val="1"/>
          <dgm:chPref val="1"/>
        </dgm:presLayoutVars>
      </dgm:prSet>
      <dgm:spPr/>
    </dgm:pt>
    <dgm:pt modelId="{8BE0F3D1-02E2-4CFE-A3F2-F003B5523FC7}" type="pres">
      <dgm:prSet presAssocID="{DDB9109B-E4D9-4CA0-947E-D5F10B6FDC71}" presName="sibTrans" presStyleCnt="0"/>
      <dgm:spPr/>
    </dgm:pt>
    <dgm:pt modelId="{322BB0F6-A3E0-4E74-A84F-F7AA33C5B639}" type="pres">
      <dgm:prSet presAssocID="{55F81705-584E-4F1B-831D-6AC51F2BE1EA}" presName="compNode" presStyleCnt="0"/>
      <dgm:spPr/>
    </dgm:pt>
    <dgm:pt modelId="{A8E1ED20-882F-40C1-86B8-391F85284B27}" type="pres">
      <dgm:prSet presAssocID="{55F81705-584E-4F1B-831D-6AC51F2BE1EA}" presName="iconBgRect" presStyleLbl="bgShp" presStyleIdx="1" presStyleCnt="9"/>
      <dgm:spPr>
        <a:solidFill>
          <a:srgbClr val="0070C0"/>
        </a:solidFill>
      </dgm:spPr>
    </dgm:pt>
    <dgm:pt modelId="{80A39BB1-EBF4-43D7-AA69-72B941F72230}" type="pres">
      <dgm:prSet presAssocID="{55F81705-584E-4F1B-831D-6AC51F2BE1EA}" presName="iconRect" presStyleLbl="node1" presStyleIdx="1" presStyleCnt="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15A2308A-CD4B-4877-93B2-751CC9EE5F51}" type="pres">
      <dgm:prSet presAssocID="{55F81705-584E-4F1B-831D-6AC51F2BE1EA}" presName="spaceRect" presStyleCnt="0"/>
      <dgm:spPr/>
    </dgm:pt>
    <dgm:pt modelId="{2EAE0EA1-AFDD-418A-85C1-DC9D24F15232}" type="pres">
      <dgm:prSet presAssocID="{55F81705-584E-4F1B-831D-6AC51F2BE1EA}" presName="textRect" presStyleLbl="revTx" presStyleIdx="1" presStyleCnt="9">
        <dgm:presLayoutVars>
          <dgm:chMax val="1"/>
          <dgm:chPref val="1"/>
        </dgm:presLayoutVars>
      </dgm:prSet>
      <dgm:spPr/>
    </dgm:pt>
    <dgm:pt modelId="{C6215AFD-72D1-4D8D-8529-DB3E346874A1}" type="pres">
      <dgm:prSet presAssocID="{B820E262-7A2B-4B78-BFBB-103E149D9116}" presName="sibTrans" presStyleCnt="0"/>
      <dgm:spPr/>
    </dgm:pt>
    <dgm:pt modelId="{D8A0792F-A8DB-4C57-A0F2-9D04A1EC5C7C}" type="pres">
      <dgm:prSet presAssocID="{E7E73C69-504A-4BA7-A8F3-12D4FC9CF871}" presName="compNode" presStyleCnt="0"/>
      <dgm:spPr/>
    </dgm:pt>
    <dgm:pt modelId="{EBD74FE2-3F76-41B4-9F2B-C528E0562177}" type="pres">
      <dgm:prSet presAssocID="{E7E73C69-504A-4BA7-A8F3-12D4FC9CF871}" presName="iconBgRect" presStyleLbl="bgShp" presStyleIdx="2" presStyleCnt="9"/>
      <dgm:spPr>
        <a:solidFill>
          <a:srgbClr val="0070C0"/>
        </a:solidFill>
      </dgm:spPr>
    </dgm:pt>
    <dgm:pt modelId="{00A7C6BF-6E35-44D4-BD17-53BD59DBA791}" type="pres">
      <dgm:prSet presAssocID="{E7E73C69-504A-4BA7-A8F3-12D4FC9CF871}" presName="iconRect" presStyleLbl="node1" presStyleIdx="2" presStyleCnt="9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0E15D994-D19F-4493-AB3A-679923FBAA9C}" type="pres">
      <dgm:prSet presAssocID="{E7E73C69-504A-4BA7-A8F3-12D4FC9CF871}" presName="spaceRect" presStyleCnt="0"/>
      <dgm:spPr/>
    </dgm:pt>
    <dgm:pt modelId="{6ED1C091-1AF6-4425-892C-D18DAB152446}" type="pres">
      <dgm:prSet presAssocID="{E7E73C69-504A-4BA7-A8F3-12D4FC9CF871}" presName="textRect" presStyleLbl="revTx" presStyleIdx="2" presStyleCnt="9">
        <dgm:presLayoutVars>
          <dgm:chMax val="1"/>
          <dgm:chPref val="1"/>
        </dgm:presLayoutVars>
      </dgm:prSet>
      <dgm:spPr/>
    </dgm:pt>
    <dgm:pt modelId="{1C3DAA95-344D-44CE-85DB-F6CBE78156DC}" type="pres">
      <dgm:prSet presAssocID="{430840A0-EDE2-4EBD-9DC2-CEFF0ECA80AD}" presName="sibTrans" presStyleCnt="0"/>
      <dgm:spPr/>
    </dgm:pt>
    <dgm:pt modelId="{922CFD4E-5C9E-4C1F-9AA6-426C7AB76AA2}" type="pres">
      <dgm:prSet presAssocID="{82FD1EBC-4A4A-4E3D-83CC-232278B6FFEB}" presName="compNode" presStyleCnt="0"/>
      <dgm:spPr/>
    </dgm:pt>
    <dgm:pt modelId="{4F7974CA-A38B-4A0F-A193-DDB6706E1811}" type="pres">
      <dgm:prSet presAssocID="{82FD1EBC-4A4A-4E3D-83CC-232278B6FFEB}" presName="iconBgRect" presStyleLbl="bgShp" presStyleIdx="3" presStyleCnt="9"/>
      <dgm:spPr>
        <a:solidFill>
          <a:srgbClr val="0070C0"/>
        </a:solidFill>
      </dgm:spPr>
    </dgm:pt>
    <dgm:pt modelId="{EF23269C-7193-4261-988A-20638BA0B4E4}" type="pres">
      <dgm:prSet presAssocID="{82FD1EBC-4A4A-4E3D-83CC-232278B6FFEB}" presName="iconRect" presStyleLbl="node1" presStyleIdx="3" presStyleCnt="9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D6B01DCA-B203-4536-B30B-AF20FE56D299}" type="pres">
      <dgm:prSet presAssocID="{82FD1EBC-4A4A-4E3D-83CC-232278B6FFEB}" presName="spaceRect" presStyleCnt="0"/>
      <dgm:spPr/>
    </dgm:pt>
    <dgm:pt modelId="{C1AA5748-C725-4B2A-B70D-3DD6237353A7}" type="pres">
      <dgm:prSet presAssocID="{82FD1EBC-4A4A-4E3D-83CC-232278B6FFEB}" presName="textRect" presStyleLbl="revTx" presStyleIdx="3" presStyleCnt="9">
        <dgm:presLayoutVars>
          <dgm:chMax val="1"/>
          <dgm:chPref val="1"/>
        </dgm:presLayoutVars>
      </dgm:prSet>
      <dgm:spPr/>
    </dgm:pt>
    <dgm:pt modelId="{4FF435D2-5A4C-4A4C-B87F-536D21B64A99}" type="pres">
      <dgm:prSet presAssocID="{2D96CBC1-2CAD-4379-BFDA-C3376B0D4936}" presName="sibTrans" presStyleCnt="0"/>
      <dgm:spPr/>
    </dgm:pt>
    <dgm:pt modelId="{3DA9A0CA-2253-49E8-BFD4-992230847109}" type="pres">
      <dgm:prSet presAssocID="{B0A0BF93-D503-4F08-B8DA-C59FEC3AF324}" presName="compNode" presStyleCnt="0"/>
      <dgm:spPr/>
    </dgm:pt>
    <dgm:pt modelId="{6FC764AB-17B7-42EA-A69F-B51B30C046E9}" type="pres">
      <dgm:prSet presAssocID="{B0A0BF93-D503-4F08-B8DA-C59FEC3AF324}" presName="iconBgRect" presStyleLbl="bgShp" presStyleIdx="4" presStyleCnt="9"/>
      <dgm:spPr>
        <a:solidFill>
          <a:srgbClr val="0070C0"/>
        </a:solidFill>
      </dgm:spPr>
    </dgm:pt>
    <dgm:pt modelId="{1F7F607F-22F9-4544-8163-AEA5A6316D2E}" type="pres">
      <dgm:prSet presAssocID="{B0A0BF93-D503-4F08-B8DA-C59FEC3AF324}" presName="iconRect" presStyleLbl="node1" presStyleIdx="4" presStyleCnt="9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5F8B0371-BCA4-4010-B974-E6C41478EDEB}" type="pres">
      <dgm:prSet presAssocID="{B0A0BF93-D503-4F08-B8DA-C59FEC3AF324}" presName="spaceRect" presStyleCnt="0"/>
      <dgm:spPr/>
    </dgm:pt>
    <dgm:pt modelId="{546C35DC-9658-4ECB-AB14-823C13552DB0}" type="pres">
      <dgm:prSet presAssocID="{B0A0BF93-D503-4F08-B8DA-C59FEC3AF324}" presName="textRect" presStyleLbl="revTx" presStyleIdx="4" presStyleCnt="9">
        <dgm:presLayoutVars>
          <dgm:chMax val="1"/>
          <dgm:chPref val="1"/>
        </dgm:presLayoutVars>
      </dgm:prSet>
      <dgm:spPr/>
    </dgm:pt>
    <dgm:pt modelId="{212F3A5C-A2C0-4DF1-99D6-34FF4679AB06}" type="pres">
      <dgm:prSet presAssocID="{24752397-749A-456B-AE57-F1B5F78110CE}" presName="sibTrans" presStyleCnt="0"/>
      <dgm:spPr/>
    </dgm:pt>
    <dgm:pt modelId="{EF727C35-B601-4B76-B220-7D8423335BB9}" type="pres">
      <dgm:prSet presAssocID="{43A8C1A6-62FD-4866-9AFB-AA7FD796210D}" presName="compNode" presStyleCnt="0"/>
      <dgm:spPr/>
    </dgm:pt>
    <dgm:pt modelId="{10EFD537-A437-4ECE-B203-3C0ADD8F0F49}" type="pres">
      <dgm:prSet presAssocID="{43A8C1A6-62FD-4866-9AFB-AA7FD796210D}" presName="iconBgRect" presStyleLbl="bgShp" presStyleIdx="5" presStyleCnt="9"/>
      <dgm:spPr>
        <a:solidFill>
          <a:srgbClr val="0070C0"/>
        </a:solidFill>
      </dgm:spPr>
    </dgm:pt>
    <dgm:pt modelId="{D88A1F01-F5EF-4AEB-837C-40067074AF90}" type="pres">
      <dgm:prSet presAssocID="{43A8C1A6-62FD-4866-9AFB-AA7FD796210D}" presName="iconRect" presStyleLbl="node1" presStyleIdx="5" presStyleCnt="9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F50CBFB-3858-41E0-9170-F736BF8A581D}" type="pres">
      <dgm:prSet presAssocID="{43A8C1A6-62FD-4866-9AFB-AA7FD796210D}" presName="spaceRect" presStyleCnt="0"/>
      <dgm:spPr/>
    </dgm:pt>
    <dgm:pt modelId="{54AEC377-834A-46C9-B389-FD4B3248A28C}" type="pres">
      <dgm:prSet presAssocID="{43A8C1A6-62FD-4866-9AFB-AA7FD796210D}" presName="textRect" presStyleLbl="revTx" presStyleIdx="5" presStyleCnt="9">
        <dgm:presLayoutVars>
          <dgm:chMax val="1"/>
          <dgm:chPref val="1"/>
        </dgm:presLayoutVars>
      </dgm:prSet>
      <dgm:spPr/>
    </dgm:pt>
    <dgm:pt modelId="{3CE7C8EA-5790-4021-A5D9-6EA40A694576}" type="pres">
      <dgm:prSet presAssocID="{55E635F8-DF18-43C7-BE94-364C4076ABE8}" presName="sibTrans" presStyleCnt="0"/>
      <dgm:spPr/>
    </dgm:pt>
    <dgm:pt modelId="{98BCD088-EBE5-41E4-88F6-23D1A9D624FD}" type="pres">
      <dgm:prSet presAssocID="{99201E33-14FE-4322-AE0D-B94610A78532}" presName="compNode" presStyleCnt="0"/>
      <dgm:spPr/>
    </dgm:pt>
    <dgm:pt modelId="{52DBFC73-AF62-4C10-B898-0C0F45C4C1E1}" type="pres">
      <dgm:prSet presAssocID="{99201E33-14FE-4322-AE0D-B94610A78532}" presName="iconBgRect" presStyleLbl="bgShp" presStyleIdx="6" presStyleCnt="9"/>
      <dgm:spPr>
        <a:solidFill>
          <a:srgbClr val="0070C0"/>
        </a:solidFill>
      </dgm:spPr>
    </dgm:pt>
    <dgm:pt modelId="{3D6175A4-7C4B-4309-A8B7-3DA1B9A5A6DA}" type="pres">
      <dgm:prSet presAssocID="{99201E33-14FE-4322-AE0D-B94610A78532}" presName="iconRect" presStyleLbl="node1" presStyleIdx="6" presStyleCnt="9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umbbell"/>
        </a:ext>
      </dgm:extLst>
    </dgm:pt>
    <dgm:pt modelId="{EE266975-9AE3-4D83-B0C2-DF69B331A450}" type="pres">
      <dgm:prSet presAssocID="{99201E33-14FE-4322-AE0D-B94610A78532}" presName="spaceRect" presStyleCnt="0"/>
      <dgm:spPr/>
    </dgm:pt>
    <dgm:pt modelId="{5C8706A4-0C49-4F53-BE8F-37EEDB65D2F3}" type="pres">
      <dgm:prSet presAssocID="{99201E33-14FE-4322-AE0D-B94610A78532}" presName="textRect" presStyleLbl="revTx" presStyleIdx="6" presStyleCnt="9">
        <dgm:presLayoutVars>
          <dgm:chMax val="1"/>
          <dgm:chPref val="1"/>
        </dgm:presLayoutVars>
      </dgm:prSet>
      <dgm:spPr/>
    </dgm:pt>
    <dgm:pt modelId="{0CBDEBA5-F446-44F3-AFBE-DD1A67058078}" type="pres">
      <dgm:prSet presAssocID="{C4F30BC7-7C32-45C2-91D7-6B62B7C7149E}" presName="sibTrans" presStyleCnt="0"/>
      <dgm:spPr/>
    </dgm:pt>
    <dgm:pt modelId="{E3C76B58-A88A-4EC9-82E4-6F877576082C}" type="pres">
      <dgm:prSet presAssocID="{404526AC-255E-436A-A6E2-654C04C41E80}" presName="compNode" presStyleCnt="0"/>
      <dgm:spPr/>
    </dgm:pt>
    <dgm:pt modelId="{C01C3B21-1DB5-47EA-9EB5-56A9621C9D98}" type="pres">
      <dgm:prSet presAssocID="{404526AC-255E-436A-A6E2-654C04C41E80}" presName="iconBgRect" presStyleLbl="bgShp" presStyleIdx="7" presStyleCnt="9"/>
      <dgm:spPr>
        <a:solidFill>
          <a:srgbClr val="0070C0"/>
        </a:solidFill>
      </dgm:spPr>
    </dgm:pt>
    <dgm:pt modelId="{47C00268-B8F4-4E2B-A9AA-12E4495A3E1A}" type="pres">
      <dgm:prSet presAssocID="{404526AC-255E-436A-A6E2-654C04C41E80}" presName="iconRect" presStyleLbl="node1" presStyleIdx="7" presStyleCnt="9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645BDAC9-73FC-4A79-BDD4-2C2A3BAFAC8F}" type="pres">
      <dgm:prSet presAssocID="{404526AC-255E-436A-A6E2-654C04C41E80}" presName="spaceRect" presStyleCnt="0"/>
      <dgm:spPr/>
    </dgm:pt>
    <dgm:pt modelId="{BA6816B6-F653-410D-B551-46D5C1CC76D3}" type="pres">
      <dgm:prSet presAssocID="{404526AC-255E-436A-A6E2-654C04C41E80}" presName="textRect" presStyleLbl="revTx" presStyleIdx="7" presStyleCnt="9">
        <dgm:presLayoutVars>
          <dgm:chMax val="1"/>
          <dgm:chPref val="1"/>
        </dgm:presLayoutVars>
      </dgm:prSet>
      <dgm:spPr/>
    </dgm:pt>
    <dgm:pt modelId="{ECE238F1-202F-4F34-BEAC-8A0BB75A545C}" type="pres">
      <dgm:prSet presAssocID="{E4A4DFC9-374F-4B8C-9201-40C3289AAFB3}" presName="sibTrans" presStyleCnt="0"/>
      <dgm:spPr/>
    </dgm:pt>
    <dgm:pt modelId="{FDECB8B5-950A-4D1F-9D1A-231996A9075C}" type="pres">
      <dgm:prSet presAssocID="{1362E4FD-8350-4476-A5E7-16EA78BCFEC8}" presName="compNode" presStyleCnt="0"/>
      <dgm:spPr/>
    </dgm:pt>
    <dgm:pt modelId="{2A9E4493-71E9-4813-9D18-24FA1D488BE5}" type="pres">
      <dgm:prSet presAssocID="{1362E4FD-8350-4476-A5E7-16EA78BCFEC8}" presName="iconBgRect" presStyleLbl="bgShp" presStyleIdx="8" presStyleCnt="9"/>
      <dgm:spPr>
        <a:solidFill>
          <a:srgbClr val="0070C0"/>
        </a:solidFill>
      </dgm:spPr>
    </dgm:pt>
    <dgm:pt modelId="{9FD0D5AC-1689-4B40-A81C-16301B239F96}" type="pres">
      <dgm:prSet presAssocID="{1362E4FD-8350-4476-A5E7-16EA78BCFEC8}" presName="iconRect" presStyleLbl="node1" presStyleIdx="8" presStyleCnt="9"/>
      <dgm:spPr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d"/>
        </a:ext>
      </dgm:extLst>
    </dgm:pt>
    <dgm:pt modelId="{4B5BB766-3D1C-468D-8C25-BC1617C8729D}" type="pres">
      <dgm:prSet presAssocID="{1362E4FD-8350-4476-A5E7-16EA78BCFEC8}" presName="spaceRect" presStyleCnt="0"/>
      <dgm:spPr/>
    </dgm:pt>
    <dgm:pt modelId="{03061AA0-EF6B-499C-B61C-E60CD6365524}" type="pres">
      <dgm:prSet presAssocID="{1362E4FD-8350-4476-A5E7-16EA78BCFEC8}" presName="textRect" presStyleLbl="revTx" presStyleIdx="8" presStyleCnt="9">
        <dgm:presLayoutVars>
          <dgm:chMax val="1"/>
          <dgm:chPref val="1"/>
        </dgm:presLayoutVars>
      </dgm:prSet>
      <dgm:spPr/>
    </dgm:pt>
  </dgm:ptLst>
  <dgm:cxnLst>
    <dgm:cxn modelId="{6393340C-4EAD-4F5C-ACA0-F50BE8F44CF4}" type="presOf" srcId="{1362E4FD-8350-4476-A5E7-16EA78BCFEC8}" destId="{03061AA0-EF6B-499C-B61C-E60CD6365524}" srcOrd="0" destOrd="0" presId="urn:microsoft.com/office/officeart/2018/5/layout/IconCircleLabelList"/>
    <dgm:cxn modelId="{5DE01A1B-AB16-451F-B925-413003E4B8F4}" type="presOf" srcId="{B0A0BF93-D503-4F08-B8DA-C59FEC3AF324}" destId="{546C35DC-9658-4ECB-AB14-823C13552DB0}" srcOrd="0" destOrd="0" presId="urn:microsoft.com/office/officeart/2018/5/layout/IconCircleLabelList"/>
    <dgm:cxn modelId="{C99FF122-41BE-40D4-AB0D-2588BC3A1ED9}" srcId="{EFE27F59-6F10-4192-B488-E71D73B91197}" destId="{99201E33-14FE-4322-AE0D-B94610A78532}" srcOrd="6" destOrd="0" parTransId="{C33082B0-7FA4-4388-A969-2820D834439F}" sibTransId="{C4F30BC7-7C32-45C2-91D7-6B62B7C7149E}"/>
    <dgm:cxn modelId="{1747BD30-B3D7-423D-BE76-DD3135DDDD38}" srcId="{EFE27F59-6F10-4192-B488-E71D73B91197}" destId="{1362E4FD-8350-4476-A5E7-16EA78BCFEC8}" srcOrd="8" destOrd="0" parTransId="{3C40AC6D-AF3A-4AF5-9043-EA016BFEE4D6}" sibTransId="{AE04BA2F-195A-49AD-A8CB-C78942106927}"/>
    <dgm:cxn modelId="{49DB373C-AEF4-4515-830C-CA7810A0F5F7}" srcId="{EFE27F59-6F10-4192-B488-E71D73B91197}" destId="{B0A0BF93-D503-4F08-B8DA-C59FEC3AF324}" srcOrd="4" destOrd="0" parTransId="{86115030-8C87-4698-B774-8D14D89022A6}" sibTransId="{24752397-749A-456B-AE57-F1B5F78110CE}"/>
    <dgm:cxn modelId="{E7F8295D-1841-4990-AE95-3F99DB8D6CD7}" srcId="{EFE27F59-6F10-4192-B488-E71D73B91197}" destId="{55F81705-584E-4F1B-831D-6AC51F2BE1EA}" srcOrd="1" destOrd="0" parTransId="{9DA7452D-6786-4E8E-B8E3-242CC1AA459B}" sibTransId="{B820E262-7A2B-4B78-BFBB-103E149D9116}"/>
    <dgm:cxn modelId="{6E04654B-DADE-46C0-9DBD-228EAB9ECD1B}" type="presOf" srcId="{99201E33-14FE-4322-AE0D-B94610A78532}" destId="{5C8706A4-0C49-4F53-BE8F-37EEDB65D2F3}" srcOrd="0" destOrd="0" presId="urn:microsoft.com/office/officeart/2018/5/layout/IconCircleLabelList"/>
    <dgm:cxn modelId="{56AA924F-8999-410A-BE86-F9FA9631FA14}" srcId="{EFE27F59-6F10-4192-B488-E71D73B91197}" destId="{33EF024F-363F-4F41-9500-2E2040583756}" srcOrd="0" destOrd="0" parTransId="{C4CD5CDB-7D0F-4DDA-A04A-EA3D55B56A7F}" sibTransId="{DDB9109B-E4D9-4CA0-947E-D5F10B6FDC71}"/>
    <dgm:cxn modelId="{7482BF77-FAC8-4FD8-8F66-77CEFCE036C0}" type="presOf" srcId="{404526AC-255E-436A-A6E2-654C04C41E80}" destId="{BA6816B6-F653-410D-B551-46D5C1CC76D3}" srcOrd="0" destOrd="0" presId="urn:microsoft.com/office/officeart/2018/5/layout/IconCircleLabelList"/>
    <dgm:cxn modelId="{5D07AE88-B3ED-4FB7-99F4-275586487F9B}" srcId="{EFE27F59-6F10-4192-B488-E71D73B91197}" destId="{43A8C1A6-62FD-4866-9AFB-AA7FD796210D}" srcOrd="5" destOrd="0" parTransId="{AC59880F-0E9E-438E-A4D6-8999A842D727}" sibTransId="{55E635F8-DF18-43C7-BE94-364C4076ABE8}"/>
    <dgm:cxn modelId="{D057AB96-0308-4BE4-A002-15C7B9F75FE1}" type="presOf" srcId="{33EF024F-363F-4F41-9500-2E2040583756}" destId="{84F4C8DC-9EA9-433E-AA4B-A189969A4D8C}" srcOrd="0" destOrd="0" presId="urn:microsoft.com/office/officeart/2018/5/layout/IconCircleLabelList"/>
    <dgm:cxn modelId="{AC8EAB96-D7CD-484B-B234-12F7A2521083}" srcId="{EFE27F59-6F10-4192-B488-E71D73B91197}" destId="{E7E73C69-504A-4BA7-A8F3-12D4FC9CF871}" srcOrd="2" destOrd="0" parTransId="{050E7932-A29D-45B7-BBA0-E3142F58AE29}" sibTransId="{430840A0-EDE2-4EBD-9DC2-CEFF0ECA80AD}"/>
    <dgm:cxn modelId="{D69330A4-9178-4E99-820E-FDDCF2C3540F}" type="presOf" srcId="{43A8C1A6-62FD-4866-9AFB-AA7FD796210D}" destId="{54AEC377-834A-46C9-B389-FD4B3248A28C}" srcOrd="0" destOrd="0" presId="urn:microsoft.com/office/officeart/2018/5/layout/IconCircleLabelList"/>
    <dgm:cxn modelId="{DA1CF9A7-F330-4286-84F9-5EF9F669679F}" type="presOf" srcId="{EFE27F59-6F10-4192-B488-E71D73B91197}" destId="{EFB246D1-86DD-40BF-A563-201596E2CD09}" srcOrd="0" destOrd="0" presId="urn:microsoft.com/office/officeart/2018/5/layout/IconCircleLabelList"/>
    <dgm:cxn modelId="{044B9FAF-8F9A-4FCF-B9D3-CE17D2FE41B0}" srcId="{EFE27F59-6F10-4192-B488-E71D73B91197}" destId="{404526AC-255E-436A-A6E2-654C04C41E80}" srcOrd="7" destOrd="0" parTransId="{D60AA91F-BA23-4848-9EB4-E6CED516A50B}" sibTransId="{E4A4DFC9-374F-4B8C-9201-40C3289AAFB3}"/>
    <dgm:cxn modelId="{36B215B2-7CAA-40E1-8FB1-F09B0732F681}" type="presOf" srcId="{82FD1EBC-4A4A-4E3D-83CC-232278B6FFEB}" destId="{C1AA5748-C725-4B2A-B70D-3DD6237353A7}" srcOrd="0" destOrd="0" presId="urn:microsoft.com/office/officeart/2018/5/layout/IconCircleLabelList"/>
    <dgm:cxn modelId="{BB108DB2-E92E-4D5D-914C-1DEBF8315C5F}" type="presOf" srcId="{55F81705-584E-4F1B-831D-6AC51F2BE1EA}" destId="{2EAE0EA1-AFDD-418A-85C1-DC9D24F15232}" srcOrd="0" destOrd="0" presId="urn:microsoft.com/office/officeart/2018/5/layout/IconCircleLabelList"/>
    <dgm:cxn modelId="{D0445DD6-5000-4735-B704-166EA61877C0}" srcId="{EFE27F59-6F10-4192-B488-E71D73B91197}" destId="{82FD1EBC-4A4A-4E3D-83CC-232278B6FFEB}" srcOrd="3" destOrd="0" parTransId="{3479F174-5B12-47A7-9185-DE6BEEB5FFDD}" sibTransId="{2D96CBC1-2CAD-4379-BFDA-C3376B0D4936}"/>
    <dgm:cxn modelId="{CAC52DEA-744E-4FBC-871E-D166860E87BD}" type="presOf" srcId="{E7E73C69-504A-4BA7-A8F3-12D4FC9CF871}" destId="{6ED1C091-1AF6-4425-892C-D18DAB152446}" srcOrd="0" destOrd="0" presId="urn:microsoft.com/office/officeart/2018/5/layout/IconCircleLabelList"/>
    <dgm:cxn modelId="{5DF447AB-64EB-4B9E-81DA-0561EB5AAE1B}" type="presParOf" srcId="{EFB246D1-86DD-40BF-A563-201596E2CD09}" destId="{C14C1799-C4AE-4884-A029-CA2E4973780C}" srcOrd="0" destOrd="0" presId="urn:microsoft.com/office/officeart/2018/5/layout/IconCircleLabelList"/>
    <dgm:cxn modelId="{8ED82255-EA52-4FE9-B796-EB60308A29DF}" type="presParOf" srcId="{C14C1799-C4AE-4884-A029-CA2E4973780C}" destId="{00F0B9BC-1F05-4B32-997E-86EA5BE009D5}" srcOrd="0" destOrd="0" presId="urn:microsoft.com/office/officeart/2018/5/layout/IconCircleLabelList"/>
    <dgm:cxn modelId="{65F67F10-D913-4610-BC7F-06C9406F218B}" type="presParOf" srcId="{C14C1799-C4AE-4884-A029-CA2E4973780C}" destId="{11A8FD7F-4B5A-4E6F-8324-D6E377CC053C}" srcOrd="1" destOrd="0" presId="urn:microsoft.com/office/officeart/2018/5/layout/IconCircleLabelList"/>
    <dgm:cxn modelId="{2D303E49-553E-463B-8870-041607D6E1EA}" type="presParOf" srcId="{C14C1799-C4AE-4884-A029-CA2E4973780C}" destId="{FDEF76B2-E4E0-4363-8AF6-0A8546685DD2}" srcOrd="2" destOrd="0" presId="urn:microsoft.com/office/officeart/2018/5/layout/IconCircleLabelList"/>
    <dgm:cxn modelId="{983EE585-C2E5-4D1A-8F1D-505A8BE5573C}" type="presParOf" srcId="{C14C1799-C4AE-4884-A029-CA2E4973780C}" destId="{84F4C8DC-9EA9-433E-AA4B-A189969A4D8C}" srcOrd="3" destOrd="0" presId="urn:microsoft.com/office/officeart/2018/5/layout/IconCircleLabelList"/>
    <dgm:cxn modelId="{FB5214D2-F3C7-4F53-904A-C1092B2F8F69}" type="presParOf" srcId="{EFB246D1-86DD-40BF-A563-201596E2CD09}" destId="{8BE0F3D1-02E2-4CFE-A3F2-F003B5523FC7}" srcOrd="1" destOrd="0" presId="urn:microsoft.com/office/officeart/2018/5/layout/IconCircleLabelList"/>
    <dgm:cxn modelId="{6008B327-A46D-49BA-A86E-DC6E1C24F78B}" type="presParOf" srcId="{EFB246D1-86DD-40BF-A563-201596E2CD09}" destId="{322BB0F6-A3E0-4E74-A84F-F7AA33C5B639}" srcOrd="2" destOrd="0" presId="urn:microsoft.com/office/officeart/2018/5/layout/IconCircleLabelList"/>
    <dgm:cxn modelId="{C15F3F90-7747-495E-A80A-C18141B2686A}" type="presParOf" srcId="{322BB0F6-A3E0-4E74-A84F-F7AA33C5B639}" destId="{A8E1ED20-882F-40C1-86B8-391F85284B27}" srcOrd="0" destOrd="0" presId="urn:microsoft.com/office/officeart/2018/5/layout/IconCircleLabelList"/>
    <dgm:cxn modelId="{22F82714-6A7B-4C6D-B099-029CCAF04E2A}" type="presParOf" srcId="{322BB0F6-A3E0-4E74-A84F-F7AA33C5B639}" destId="{80A39BB1-EBF4-43D7-AA69-72B941F72230}" srcOrd="1" destOrd="0" presId="urn:microsoft.com/office/officeart/2018/5/layout/IconCircleLabelList"/>
    <dgm:cxn modelId="{E9931548-D46A-4B7E-8FA2-8CD39B880754}" type="presParOf" srcId="{322BB0F6-A3E0-4E74-A84F-F7AA33C5B639}" destId="{15A2308A-CD4B-4877-93B2-751CC9EE5F51}" srcOrd="2" destOrd="0" presId="urn:microsoft.com/office/officeart/2018/5/layout/IconCircleLabelList"/>
    <dgm:cxn modelId="{C3587EB2-DEDF-401E-A434-AF0FA936B80E}" type="presParOf" srcId="{322BB0F6-A3E0-4E74-A84F-F7AA33C5B639}" destId="{2EAE0EA1-AFDD-418A-85C1-DC9D24F15232}" srcOrd="3" destOrd="0" presId="urn:microsoft.com/office/officeart/2018/5/layout/IconCircleLabelList"/>
    <dgm:cxn modelId="{034D0655-5BD4-4BB5-B527-A096135B6303}" type="presParOf" srcId="{EFB246D1-86DD-40BF-A563-201596E2CD09}" destId="{C6215AFD-72D1-4D8D-8529-DB3E346874A1}" srcOrd="3" destOrd="0" presId="urn:microsoft.com/office/officeart/2018/5/layout/IconCircleLabelList"/>
    <dgm:cxn modelId="{6C993652-7D5D-49B0-87F9-BE93D1552170}" type="presParOf" srcId="{EFB246D1-86DD-40BF-A563-201596E2CD09}" destId="{D8A0792F-A8DB-4C57-A0F2-9D04A1EC5C7C}" srcOrd="4" destOrd="0" presId="urn:microsoft.com/office/officeart/2018/5/layout/IconCircleLabelList"/>
    <dgm:cxn modelId="{27C24236-CBB7-437B-B7A2-8D0A60752CDA}" type="presParOf" srcId="{D8A0792F-A8DB-4C57-A0F2-9D04A1EC5C7C}" destId="{EBD74FE2-3F76-41B4-9F2B-C528E0562177}" srcOrd="0" destOrd="0" presId="urn:microsoft.com/office/officeart/2018/5/layout/IconCircleLabelList"/>
    <dgm:cxn modelId="{4082EE35-45AA-43B1-89BC-8493E61BB924}" type="presParOf" srcId="{D8A0792F-A8DB-4C57-A0F2-9D04A1EC5C7C}" destId="{00A7C6BF-6E35-44D4-BD17-53BD59DBA791}" srcOrd="1" destOrd="0" presId="urn:microsoft.com/office/officeart/2018/5/layout/IconCircleLabelList"/>
    <dgm:cxn modelId="{C9F2BAD5-4056-48FB-A82B-E188F8008557}" type="presParOf" srcId="{D8A0792F-A8DB-4C57-A0F2-9D04A1EC5C7C}" destId="{0E15D994-D19F-4493-AB3A-679923FBAA9C}" srcOrd="2" destOrd="0" presId="urn:microsoft.com/office/officeart/2018/5/layout/IconCircleLabelList"/>
    <dgm:cxn modelId="{0DC472CD-107C-45B3-804E-833E074FF853}" type="presParOf" srcId="{D8A0792F-A8DB-4C57-A0F2-9D04A1EC5C7C}" destId="{6ED1C091-1AF6-4425-892C-D18DAB152446}" srcOrd="3" destOrd="0" presId="urn:microsoft.com/office/officeart/2018/5/layout/IconCircleLabelList"/>
    <dgm:cxn modelId="{0DC4FC5F-D0BB-4FAC-B663-DF818971A89E}" type="presParOf" srcId="{EFB246D1-86DD-40BF-A563-201596E2CD09}" destId="{1C3DAA95-344D-44CE-85DB-F6CBE78156DC}" srcOrd="5" destOrd="0" presId="urn:microsoft.com/office/officeart/2018/5/layout/IconCircleLabelList"/>
    <dgm:cxn modelId="{6EEEFE80-4A58-4E50-9420-3DAF59E3F50D}" type="presParOf" srcId="{EFB246D1-86DD-40BF-A563-201596E2CD09}" destId="{922CFD4E-5C9E-4C1F-9AA6-426C7AB76AA2}" srcOrd="6" destOrd="0" presId="urn:microsoft.com/office/officeart/2018/5/layout/IconCircleLabelList"/>
    <dgm:cxn modelId="{F29EE876-F160-4375-B3F1-3AD5D908CC15}" type="presParOf" srcId="{922CFD4E-5C9E-4C1F-9AA6-426C7AB76AA2}" destId="{4F7974CA-A38B-4A0F-A193-DDB6706E1811}" srcOrd="0" destOrd="0" presId="urn:microsoft.com/office/officeart/2018/5/layout/IconCircleLabelList"/>
    <dgm:cxn modelId="{C4C4CE95-B6C7-4BED-860D-64EF3FAEAA18}" type="presParOf" srcId="{922CFD4E-5C9E-4C1F-9AA6-426C7AB76AA2}" destId="{EF23269C-7193-4261-988A-20638BA0B4E4}" srcOrd="1" destOrd="0" presId="urn:microsoft.com/office/officeart/2018/5/layout/IconCircleLabelList"/>
    <dgm:cxn modelId="{39604CA7-8911-4ED9-8751-5951F39567B5}" type="presParOf" srcId="{922CFD4E-5C9E-4C1F-9AA6-426C7AB76AA2}" destId="{D6B01DCA-B203-4536-B30B-AF20FE56D299}" srcOrd="2" destOrd="0" presId="urn:microsoft.com/office/officeart/2018/5/layout/IconCircleLabelList"/>
    <dgm:cxn modelId="{C88B4295-1E6E-4908-8A7B-7D93AB8C7595}" type="presParOf" srcId="{922CFD4E-5C9E-4C1F-9AA6-426C7AB76AA2}" destId="{C1AA5748-C725-4B2A-B70D-3DD6237353A7}" srcOrd="3" destOrd="0" presId="urn:microsoft.com/office/officeart/2018/5/layout/IconCircleLabelList"/>
    <dgm:cxn modelId="{C1DB0BC1-0084-4D39-B7CB-6ECB87BA4144}" type="presParOf" srcId="{EFB246D1-86DD-40BF-A563-201596E2CD09}" destId="{4FF435D2-5A4C-4A4C-B87F-536D21B64A99}" srcOrd="7" destOrd="0" presId="urn:microsoft.com/office/officeart/2018/5/layout/IconCircleLabelList"/>
    <dgm:cxn modelId="{71D93576-3C73-4ED6-9254-62FE49B542C9}" type="presParOf" srcId="{EFB246D1-86DD-40BF-A563-201596E2CD09}" destId="{3DA9A0CA-2253-49E8-BFD4-992230847109}" srcOrd="8" destOrd="0" presId="urn:microsoft.com/office/officeart/2018/5/layout/IconCircleLabelList"/>
    <dgm:cxn modelId="{990458F1-83F9-4199-BBB1-24B352FFF9A5}" type="presParOf" srcId="{3DA9A0CA-2253-49E8-BFD4-992230847109}" destId="{6FC764AB-17B7-42EA-A69F-B51B30C046E9}" srcOrd="0" destOrd="0" presId="urn:microsoft.com/office/officeart/2018/5/layout/IconCircleLabelList"/>
    <dgm:cxn modelId="{9B10A463-B36C-45A9-893F-8DA22D33E294}" type="presParOf" srcId="{3DA9A0CA-2253-49E8-BFD4-992230847109}" destId="{1F7F607F-22F9-4544-8163-AEA5A6316D2E}" srcOrd="1" destOrd="0" presId="urn:microsoft.com/office/officeart/2018/5/layout/IconCircleLabelList"/>
    <dgm:cxn modelId="{78DC5AF8-4953-4CAD-8D39-49B12E7EF8B0}" type="presParOf" srcId="{3DA9A0CA-2253-49E8-BFD4-992230847109}" destId="{5F8B0371-BCA4-4010-B974-E6C41478EDEB}" srcOrd="2" destOrd="0" presId="urn:microsoft.com/office/officeart/2018/5/layout/IconCircleLabelList"/>
    <dgm:cxn modelId="{A4FAC411-CE52-4140-A070-3817D71DD60E}" type="presParOf" srcId="{3DA9A0CA-2253-49E8-BFD4-992230847109}" destId="{546C35DC-9658-4ECB-AB14-823C13552DB0}" srcOrd="3" destOrd="0" presId="urn:microsoft.com/office/officeart/2018/5/layout/IconCircleLabelList"/>
    <dgm:cxn modelId="{811A25E2-FF42-45F3-A431-AD6F9E61165C}" type="presParOf" srcId="{EFB246D1-86DD-40BF-A563-201596E2CD09}" destId="{212F3A5C-A2C0-4DF1-99D6-34FF4679AB06}" srcOrd="9" destOrd="0" presId="urn:microsoft.com/office/officeart/2018/5/layout/IconCircleLabelList"/>
    <dgm:cxn modelId="{971A01A4-BA26-4DB3-A36B-26BAF229F37C}" type="presParOf" srcId="{EFB246D1-86DD-40BF-A563-201596E2CD09}" destId="{EF727C35-B601-4B76-B220-7D8423335BB9}" srcOrd="10" destOrd="0" presId="urn:microsoft.com/office/officeart/2018/5/layout/IconCircleLabelList"/>
    <dgm:cxn modelId="{C4F0C103-686C-47CE-AB9A-1F657CB41486}" type="presParOf" srcId="{EF727C35-B601-4B76-B220-7D8423335BB9}" destId="{10EFD537-A437-4ECE-B203-3C0ADD8F0F49}" srcOrd="0" destOrd="0" presId="urn:microsoft.com/office/officeart/2018/5/layout/IconCircleLabelList"/>
    <dgm:cxn modelId="{DACDB266-CB24-498E-B7CB-B6EC4349E7E4}" type="presParOf" srcId="{EF727C35-B601-4B76-B220-7D8423335BB9}" destId="{D88A1F01-F5EF-4AEB-837C-40067074AF90}" srcOrd="1" destOrd="0" presId="urn:microsoft.com/office/officeart/2018/5/layout/IconCircleLabelList"/>
    <dgm:cxn modelId="{D01EC761-CCFC-4F54-AF04-D12421896B54}" type="presParOf" srcId="{EF727C35-B601-4B76-B220-7D8423335BB9}" destId="{8F50CBFB-3858-41E0-9170-F736BF8A581D}" srcOrd="2" destOrd="0" presId="urn:microsoft.com/office/officeart/2018/5/layout/IconCircleLabelList"/>
    <dgm:cxn modelId="{35C56AF1-6DF2-4787-BCB1-6FE26033E427}" type="presParOf" srcId="{EF727C35-B601-4B76-B220-7D8423335BB9}" destId="{54AEC377-834A-46C9-B389-FD4B3248A28C}" srcOrd="3" destOrd="0" presId="urn:microsoft.com/office/officeart/2018/5/layout/IconCircleLabelList"/>
    <dgm:cxn modelId="{ADB8276C-C8DD-402F-8BAF-DDD8E0BECBB9}" type="presParOf" srcId="{EFB246D1-86DD-40BF-A563-201596E2CD09}" destId="{3CE7C8EA-5790-4021-A5D9-6EA40A694576}" srcOrd="11" destOrd="0" presId="urn:microsoft.com/office/officeart/2018/5/layout/IconCircleLabelList"/>
    <dgm:cxn modelId="{264260FA-0A50-4507-B834-F44A34EEA38A}" type="presParOf" srcId="{EFB246D1-86DD-40BF-A563-201596E2CD09}" destId="{98BCD088-EBE5-41E4-88F6-23D1A9D624FD}" srcOrd="12" destOrd="0" presId="urn:microsoft.com/office/officeart/2018/5/layout/IconCircleLabelList"/>
    <dgm:cxn modelId="{3F1C1F9C-FD35-44C1-9845-29252C2AF483}" type="presParOf" srcId="{98BCD088-EBE5-41E4-88F6-23D1A9D624FD}" destId="{52DBFC73-AF62-4C10-B898-0C0F45C4C1E1}" srcOrd="0" destOrd="0" presId="urn:microsoft.com/office/officeart/2018/5/layout/IconCircleLabelList"/>
    <dgm:cxn modelId="{723A189A-C983-49CD-9862-5C76B7822CEA}" type="presParOf" srcId="{98BCD088-EBE5-41E4-88F6-23D1A9D624FD}" destId="{3D6175A4-7C4B-4309-A8B7-3DA1B9A5A6DA}" srcOrd="1" destOrd="0" presId="urn:microsoft.com/office/officeart/2018/5/layout/IconCircleLabelList"/>
    <dgm:cxn modelId="{591DE3FD-8161-42D3-8286-C7F5FC35792D}" type="presParOf" srcId="{98BCD088-EBE5-41E4-88F6-23D1A9D624FD}" destId="{EE266975-9AE3-4D83-B0C2-DF69B331A450}" srcOrd="2" destOrd="0" presId="urn:microsoft.com/office/officeart/2018/5/layout/IconCircleLabelList"/>
    <dgm:cxn modelId="{356A5716-556F-4160-82AD-CCB5E03B495F}" type="presParOf" srcId="{98BCD088-EBE5-41E4-88F6-23D1A9D624FD}" destId="{5C8706A4-0C49-4F53-BE8F-37EEDB65D2F3}" srcOrd="3" destOrd="0" presId="urn:microsoft.com/office/officeart/2018/5/layout/IconCircleLabelList"/>
    <dgm:cxn modelId="{AD7A51C7-9D21-424A-9051-8AE2FEE5F118}" type="presParOf" srcId="{EFB246D1-86DD-40BF-A563-201596E2CD09}" destId="{0CBDEBA5-F446-44F3-AFBE-DD1A67058078}" srcOrd="13" destOrd="0" presId="urn:microsoft.com/office/officeart/2018/5/layout/IconCircleLabelList"/>
    <dgm:cxn modelId="{85561326-7497-4CF2-B952-1DEE610D9C4F}" type="presParOf" srcId="{EFB246D1-86DD-40BF-A563-201596E2CD09}" destId="{E3C76B58-A88A-4EC9-82E4-6F877576082C}" srcOrd="14" destOrd="0" presId="urn:microsoft.com/office/officeart/2018/5/layout/IconCircleLabelList"/>
    <dgm:cxn modelId="{E51833F6-49CB-40A4-B9C7-12B1C4BFC176}" type="presParOf" srcId="{E3C76B58-A88A-4EC9-82E4-6F877576082C}" destId="{C01C3B21-1DB5-47EA-9EB5-56A9621C9D98}" srcOrd="0" destOrd="0" presId="urn:microsoft.com/office/officeart/2018/5/layout/IconCircleLabelList"/>
    <dgm:cxn modelId="{C0398165-CF2E-4193-ABF1-C5A0EBEC9028}" type="presParOf" srcId="{E3C76B58-A88A-4EC9-82E4-6F877576082C}" destId="{47C00268-B8F4-4E2B-A9AA-12E4495A3E1A}" srcOrd="1" destOrd="0" presId="urn:microsoft.com/office/officeart/2018/5/layout/IconCircleLabelList"/>
    <dgm:cxn modelId="{937290AC-2B1A-4088-9F20-A6ECE88E9FFC}" type="presParOf" srcId="{E3C76B58-A88A-4EC9-82E4-6F877576082C}" destId="{645BDAC9-73FC-4A79-BDD4-2C2A3BAFAC8F}" srcOrd="2" destOrd="0" presId="urn:microsoft.com/office/officeart/2018/5/layout/IconCircleLabelList"/>
    <dgm:cxn modelId="{105D7459-35CE-4AF5-A0D6-BA0678310439}" type="presParOf" srcId="{E3C76B58-A88A-4EC9-82E4-6F877576082C}" destId="{BA6816B6-F653-410D-B551-46D5C1CC76D3}" srcOrd="3" destOrd="0" presId="urn:microsoft.com/office/officeart/2018/5/layout/IconCircleLabelList"/>
    <dgm:cxn modelId="{EC470099-59D8-4C8B-B63D-B506AF32DBC0}" type="presParOf" srcId="{EFB246D1-86DD-40BF-A563-201596E2CD09}" destId="{ECE238F1-202F-4F34-BEAC-8A0BB75A545C}" srcOrd="15" destOrd="0" presId="urn:microsoft.com/office/officeart/2018/5/layout/IconCircleLabelList"/>
    <dgm:cxn modelId="{07DE6A93-34ED-49CC-9ABC-794CCA6EEE55}" type="presParOf" srcId="{EFB246D1-86DD-40BF-A563-201596E2CD09}" destId="{FDECB8B5-950A-4D1F-9D1A-231996A9075C}" srcOrd="16" destOrd="0" presId="urn:microsoft.com/office/officeart/2018/5/layout/IconCircleLabelList"/>
    <dgm:cxn modelId="{AD6DCE57-5CD0-47D9-A31A-AAF374D019EC}" type="presParOf" srcId="{FDECB8B5-950A-4D1F-9D1A-231996A9075C}" destId="{2A9E4493-71E9-4813-9D18-24FA1D488BE5}" srcOrd="0" destOrd="0" presId="urn:microsoft.com/office/officeart/2018/5/layout/IconCircleLabelList"/>
    <dgm:cxn modelId="{03A34C6B-9E19-4EB5-A840-29374A3A8BDA}" type="presParOf" srcId="{FDECB8B5-950A-4D1F-9D1A-231996A9075C}" destId="{9FD0D5AC-1689-4B40-A81C-16301B239F96}" srcOrd="1" destOrd="0" presId="urn:microsoft.com/office/officeart/2018/5/layout/IconCircleLabelList"/>
    <dgm:cxn modelId="{38662C04-16C7-4EC1-8A16-7CF73ECCD3B8}" type="presParOf" srcId="{FDECB8B5-950A-4D1F-9D1A-231996A9075C}" destId="{4B5BB766-3D1C-468D-8C25-BC1617C8729D}" srcOrd="2" destOrd="0" presId="urn:microsoft.com/office/officeart/2018/5/layout/IconCircleLabelList"/>
    <dgm:cxn modelId="{230FB723-AD62-456F-AF3B-47D4A614D3CB}" type="presParOf" srcId="{FDECB8B5-950A-4D1F-9D1A-231996A9075C}" destId="{03061AA0-EF6B-499C-B61C-E60CD636552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91873FD-FBAE-E943-9241-5EC001DC2178}" type="doc">
      <dgm:prSet loTypeId="urn:microsoft.com/office/officeart/2005/8/layout/list1" loCatId="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5290B0-F03B-AB40-A1C8-63CC020DF4DB}">
      <dgm:prSet phldrT="[Text]" custT="1"/>
      <dgm:spPr>
        <a:solidFill>
          <a:srgbClr val="0070C0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CA" sz="2000" dirty="0"/>
            <a:t>Bank loans – profitable, but risky!</a:t>
          </a:r>
          <a:endParaRPr lang="en-US" sz="2000" dirty="0"/>
        </a:p>
      </dgm:t>
    </dgm:pt>
    <dgm:pt modelId="{35CC4767-5A34-B548-BDEF-D27E7AA6EF0C}" type="parTrans" cxnId="{42EFDC59-022C-1B44-A4FF-E83EB4D69439}">
      <dgm:prSet/>
      <dgm:spPr/>
      <dgm:t>
        <a:bodyPr/>
        <a:lstStyle/>
        <a:p>
          <a:endParaRPr lang="en-US"/>
        </a:p>
      </dgm:t>
    </dgm:pt>
    <dgm:pt modelId="{046F7B1C-C91D-9E49-A27B-2EBFACF15569}" type="sibTrans" cxnId="{42EFDC59-022C-1B44-A4FF-E83EB4D69439}">
      <dgm:prSet/>
      <dgm:spPr/>
      <dgm:t>
        <a:bodyPr/>
        <a:lstStyle/>
        <a:p>
          <a:endParaRPr lang="en-US"/>
        </a:p>
      </dgm:t>
    </dgm:pt>
    <dgm:pt modelId="{668DEA33-1F3B-5249-92F3-09B416D5D93A}">
      <dgm:prSet custT="1"/>
      <dgm:spPr>
        <a:solidFill>
          <a:srgbClr val="0070C0"/>
        </a:solidFill>
      </dgm:spPr>
      <dgm:t>
        <a:bodyPr/>
        <a:lstStyle/>
        <a:p>
          <a:r>
            <a:rPr lang="en-CA" sz="2000" dirty="0"/>
            <a:t>Bank loan default  – classic use case for ML modelling</a:t>
          </a:r>
          <a:endParaRPr lang="en-US" sz="2000" dirty="0"/>
        </a:p>
      </dgm:t>
    </dgm:pt>
    <dgm:pt modelId="{498D7249-9820-EC4A-970C-8AF6CB36A3F8}" type="parTrans" cxnId="{F28F7915-FF19-6C47-BC34-D30C0E656D30}">
      <dgm:prSet/>
      <dgm:spPr/>
      <dgm:t>
        <a:bodyPr/>
        <a:lstStyle/>
        <a:p>
          <a:endParaRPr lang="en-US"/>
        </a:p>
      </dgm:t>
    </dgm:pt>
    <dgm:pt modelId="{440D4C0C-49F8-5D47-A3D3-3E33078DE83E}" type="sibTrans" cxnId="{F28F7915-FF19-6C47-BC34-D30C0E656D30}">
      <dgm:prSet/>
      <dgm:spPr/>
      <dgm:t>
        <a:bodyPr/>
        <a:lstStyle/>
        <a:p>
          <a:endParaRPr lang="en-US"/>
        </a:p>
      </dgm:t>
    </dgm:pt>
    <dgm:pt modelId="{5E09546B-96DF-1D4F-BA0D-5FF72944B661}">
      <dgm:prSet phldrT="[Text]" custT="1"/>
      <dgm:spPr>
        <a:solidFill>
          <a:srgbClr val="0070C0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CA" sz="2000" dirty="0"/>
            <a:t>Predict risky customers – minimizes losses</a:t>
          </a:r>
          <a:endParaRPr lang="en-US" sz="2000" dirty="0"/>
        </a:p>
      </dgm:t>
    </dgm:pt>
    <dgm:pt modelId="{8FF8D8AA-762A-EF4A-AC8C-CCB0B09C45CC}" type="parTrans" cxnId="{185F98D0-4758-B648-88BC-3CB5314EE955}">
      <dgm:prSet/>
      <dgm:spPr/>
      <dgm:t>
        <a:bodyPr/>
        <a:lstStyle/>
        <a:p>
          <a:endParaRPr lang="en-US"/>
        </a:p>
      </dgm:t>
    </dgm:pt>
    <dgm:pt modelId="{AA707D78-0ACD-C744-93F2-DDC6F2DA5536}" type="sibTrans" cxnId="{185F98D0-4758-B648-88BC-3CB5314EE955}">
      <dgm:prSet/>
      <dgm:spPr/>
      <dgm:t>
        <a:bodyPr/>
        <a:lstStyle/>
        <a:p>
          <a:endParaRPr lang="en-US"/>
        </a:p>
      </dgm:t>
    </dgm:pt>
    <dgm:pt modelId="{88C2BF29-B495-364A-964E-A2245EAEFED0}" type="pres">
      <dgm:prSet presAssocID="{C91873FD-FBAE-E943-9241-5EC001DC2178}" presName="linear" presStyleCnt="0">
        <dgm:presLayoutVars>
          <dgm:dir/>
          <dgm:animLvl val="lvl"/>
          <dgm:resizeHandles val="exact"/>
        </dgm:presLayoutVars>
      </dgm:prSet>
      <dgm:spPr/>
    </dgm:pt>
    <dgm:pt modelId="{86456439-B8F4-534E-880A-E88E9FA48EC5}" type="pres">
      <dgm:prSet presAssocID="{785290B0-F03B-AB40-A1C8-63CC020DF4DB}" presName="parentLin" presStyleCnt="0"/>
      <dgm:spPr/>
    </dgm:pt>
    <dgm:pt modelId="{10ED1A01-8AA6-9D45-9CCF-895B2373AAF0}" type="pres">
      <dgm:prSet presAssocID="{785290B0-F03B-AB40-A1C8-63CC020DF4DB}" presName="parentLeftMargin" presStyleLbl="node1" presStyleIdx="0" presStyleCnt="3"/>
      <dgm:spPr/>
    </dgm:pt>
    <dgm:pt modelId="{A6917548-5CBF-A04C-BD8A-9043D15CD69E}" type="pres">
      <dgm:prSet presAssocID="{785290B0-F03B-AB40-A1C8-63CC020DF4D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BEC7930-F73E-AB47-B9E2-6485C3B16B04}" type="pres">
      <dgm:prSet presAssocID="{785290B0-F03B-AB40-A1C8-63CC020DF4DB}" presName="negativeSpace" presStyleCnt="0"/>
      <dgm:spPr/>
    </dgm:pt>
    <dgm:pt modelId="{ACB9F874-6360-234F-991E-81FB4EDD8632}" type="pres">
      <dgm:prSet presAssocID="{785290B0-F03B-AB40-A1C8-63CC020DF4DB}" presName="childText" presStyleLbl="conFgAcc1" presStyleIdx="0" presStyleCnt="3">
        <dgm:presLayoutVars>
          <dgm:bulletEnabled val="1"/>
        </dgm:presLayoutVars>
      </dgm:prSet>
      <dgm:spPr/>
    </dgm:pt>
    <dgm:pt modelId="{147C6F92-D8EC-3144-81DA-72843EF67E4D}" type="pres">
      <dgm:prSet presAssocID="{046F7B1C-C91D-9E49-A27B-2EBFACF15569}" presName="spaceBetweenRectangles" presStyleCnt="0"/>
      <dgm:spPr/>
    </dgm:pt>
    <dgm:pt modelId="{418D864B-5E5A-4F4D-8861-8008D181861C}" type="pres">
      <dgm:prSet presAssocID="{668DEA33-1F3B-5249-92F3-09B416D5D93A}" presName="parentLin" presStyleCnt="0"/>
      <dgm:spPr/>
    </dgm:pt>
    <dgm:pt modelId="{082F5196-15E9-B24A-80F2-B51C82A450A2}" type="pres">
      <dgm:prSet presAssocID="{668DEA33-1F3B-5249-92F3-09B416D5D93A}" presName="parentLeftMargin" presStyleLbl="node1" presStyleIdx="0" presStyleCnt="3"/>
      <dgm:spPr/>
    </dgm:pt>
    <dgm:pt modelId="{91A079A3-1B66-5C4C-AB54-59E3FC1FD101}" type="pres">
      <dgm:prSet presAssocID="{668DEA33-1F3B-5249-92F3-09B416D5D93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5EAF7BE-18D0-784D-9FBC-F3AAC074E006}" type="pres">
      <dgm:prSet presAssocID="{668DEA33-1F3B-5249-92F3-09B416D5D93A}" presName="negativeSpace" presStyleCnt="0"/>
      <dgm:spPr/>
    </dgm:pt>
    <dgm:pt modelId="{CAC8A9C9-6DF0-B141-8E46-C4EB45621717}" type="pres">
      <dgm:prSet presAssocID="{668DEA33-1F3B-5249-92F3-09B416D5D93A}" presName="childText" presStyleLbl="conFgAcc1" presStyleIdx="1" presStyleCnt="3">
        <dgm:presLayoutVars>
          <dgm:bulletEnabled val="1"/>
        </dgm:presLayoutVars>
      </dgm:prSet>
      <dgm:spPr/>
    </dgm:pt>
    <dgm:pt modelId="{60FA7232-468B-F944-819E-93E75568C62C}" type="pres">
      <dgm:prSet presAssocID="{440D4C0C-49F8-5D47-A3D3-3E33078DE83E}" presName="spaceBetweenRectangles" presStyleCnt="0"/>
      <dgm:spPr/>
    </dgm:pt>
    <dgm:pt modelId="{55F94A68-0406-3348-B3C8-206F8AD93936}" type="pres">
      <dgm:prSet presAssocID="{5E09546B-96DF-1D4F-BA0D-5FF72944B661}" presName="parentLin" presStyleCnt="0"/>
      <dgm:spPr/>
    </dgm:pt>
    <dgm:pt modelId="{98BD0645-9A1C-C54A-BACA-CB6977ACF910}" type="pres">
      <dgm:prSet presAssocID="{5E09546B-96DF-1D4F-BA0D-5FF72944B661}" presName="parentLeftMargin" presStyleLbl="node1" presStyleIdx="1" presStyleCnt="3"/>
      <dgm:spPr/>
    </dgm:pt>
    <dgm:pt modelId="{8BE750BC-CDB2-3044-95B6-1E46EB1DD9D1}" type="pres">
      <dgm:prSet presAssocID="{5E09546B-96DF-1D4F-BA0D-5FF72944B66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C442AF1-0654-6F4B-ABD2-3C405C93870D}" type="pres">
      <dgm:prSet presAssocID="{5E09546B-96DF-1D4F-BA0D-5FF72944B661}" presName="negativeSpace" presStyleCnt="0"/>
      <dgm:spPr/>
    </dgm:pt>
    <dgm:pt modelId="{7CDA7E90-F0FA-FD41-9DE2-312E424917E1}" type="pres">
      <dgm:prSet presAssocID="{5E09546B-96DF-1D4F-BA0D-5FF72944B661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5C9CE03-4238-E341-9B94-D9A70E014B95}" type="presOf" srcId="{5E09546B-96DF-1D4F-BA0D-5FF72944B661}" destId="{8BE750BC-CDB2-3044-95B6-1E46EB1DD9D1}" srcOrd="1" destOrd="0" presId="urn:microsoft.com/office/officeart/2005/8/layout/list1"/>
    <dgm:cxn modelId="{DA45F803-1C7C-B743-AFD4-5EE19B2535EB}" type="presOf" srcId="{5E09546B-96DF-1D4F-BA0D-5FF72944B661}" destId="{98BD0645-9A1C-C54A-BACA-CB6977ACF910}" srcOrd="0" destOrd="0" presId="urn:microsoft.com/office/officeart/2005/8/layout/list1"/>
    <dgm:cxn modelId="{682DAB0C-3D62-0D42-BCEC-F74733879C4D}" type="presOf" srcId="{C91873FD-FBAE-E943-9241-5EC001DC2178}" destId="{88C2BF29-B495-364A-964E-A2245EAEFED0}" srcOrd="0" destOrd="0" presId="urn:microsoft.com/office/officeart/2005/8/layout/list1"/>
    <dgm:cxn modelId="{F28F7915-FF19-6C47-BC34-D30C0E656D30}" srcId="{C91873FD-FBAE-E943-9241-5EC001DC2178}" destId="{668DEA33-1F3B-5249-92F3-09B416D5D93A}" srcOrd="1" destOrd="0" parTransId="{498D7249-9820-EC4A-970C-8AF6CB36A3F8}" sibTransId="{440D4C0C-49F8-5D47-A3D3-3E33078DE83E}"/>
    <dgm:cxn modelId="{9E48035C-B0E5-2E45-9B8A-8FFAA88952CF}" type="presOf" srcId="{785290B0-F03B-AB40-A1C8-63CC020DF4DB}" destId="{10ED1A01-8AA6-9D45-9CCF-895B2373AAF0}" srcOrd="0" destOrd="0" presId="urn:microsoft.com/office/officeart/2005/8/layout/list1"/>
    <dgm:cxn modelId="{348FBE75-4064-CF44-B808-D4897EEE4B40}" type="presOf" srcId="{668DEA33-1F3B-5249-92F3-09B416D5D93A}" destId="{91A079A3-1B66-5C4C-AB54-59E3FC1FD101}" srcOrd="1" destOrd="0" presId="urn:microsoft.com/office/officeart/2005/8/layout/list1"/>
    <dgm:cxn modelId="{42EFDC59-022C-1B44-A4FF-E83EB4D69439}" srcId="{C91873FD-FBAE-E943-9241-5EC001DC2178}" destId="{785290B0-F03B-AB40-A1C8-63CC020DF4DB}" srcOrd="0" destOrd="0" parTransId="{35CC4767-5A34-B548-BDEF-D27E7AA6EF0C}" sibTransId="{046F7B1C-C91D-9E49-A27B-2EBFACF15569}"/>
    <dgm:cxn modelId="{6152FC99-233A-004E-94CD-62385A4D45D9}" type="presOf" srcId="{668DEA33-1F3B-5249-92F3-09B416D5D93A}" destId="{082F5196-15E9-B24A-80F2-B51C82A450A2}" srcOrd="0" destOrd="0" presId="urn:microsoft.com/office/officeart/2005/8/layout/list1"/>
    <dgm:cxn modelId="{185F98D0-4758-B648-88BC-3CB5314EE955}" srcId="{C91873FD-FBAE-E943-9241-5EC001DC2178}" destId="{5E09546B-96DF-1D4F-BA0D-5FF72944B661}" srcOrd="2" destOrd="0" parTransId="{8FF8D8AA-762A-EF4A-AC8C-CCB0B09C45CC}" sibTransId="{AA707D78-0ACD-C744-93F2-DDC6F2DA5536}"/>
    <dgm:cxn modelId="{2B0783EB-A055-264C-A6B2-17777A991BE7}" type="presOf" srcId="{785290B0-F03B-AB40-A1C8-63CC020DF4DB}" destId="{A6917548-5CBF-A04C-BD8A-9043D15CD69E}" srcOrd="1" destOrd="0" presId="urn:microsoft.com/office/officeart/2005/8/layout/list1"/>
    <dgm:cxn modelId="{09E300FC-624B-E54E-908D-0B5B6EF74224}" type="presParOf" srcId="{88C2BF29-B495-364A-964E-A2245EAEFED0}" destId="{86456439-B8F4-534E-880A-E88E9FA48EC5}" srcOrd="0" destOrd="0" presId="urn:microsoft.com/office/officeart/2005/8/layout/list1"/>
    <dgm:cxn modelId="{6D0CFEE7-3DAE-9D4F-8EBF-A9C590B76886}" type="presParOf" srcId="{86456439-B8F4-534E-880A-E88E9FA48EC5}" destId="{10ED1A01-8AA6-9D45-9CCF-895B2373AAF0}" srcOrd="0" destOrd="0" presId="urn:microsoft.com/office/officeart/2005/8/layout/list1"/>
    <dgm:cxn modelId="{8BEC72F7-CD3B-FC4E-AC58-288A62D0B007}" type="presParOf" srcId="{86456439-B8F4-534E-880A-E88E9FA48EC5}" destId="{A6917548-5CBF-A04C-BD8A-9043D15CD69E}" srcOrd="1" destOrd="0" presId="urn:microsoft.com/office/officeart/2005/8/layout/list1"/>
    <dgm:cxn modelId="{9E385C2A-1176-464E-9A19-19CAA078FD0A}" type="presParOf" srcId="{88C2BF29-B495-364A-964E-A2245EAEFED0}" destId="{EBEC7930-F73E-AB47-B9E2-6485C3B16B04}" srcOrd="1" destOrd="0" presId="urn:microsoft.com/office/officeart/2005/8/layout/list1"/>
    <dgm:cxn modelId="{7B56F516-BFC9-5646-AA28-34E2C4C00488}" type="presParOf" srcId="{88C2BF29-B495-364A-964E-A2245EAEFED0}" destId="{ACB9F874-6360-234F-991E-81FB4EDD8632}" srcOrd="2" destOrd="0" presId="urn:microsoft.com/office/officeart/2005/8/layout/list1"/>
    <dgm:cxn modelId="{668CF2E5-8AC3-2D42-B233-9D292AFB75FE}" type="presParOf" srcId="{88C2BF29-B495-364A-964E-A2245EAEFED0}" destId="{147C6F92-D8EC-3144-81DA-72843EF67E4D}" srcOrd="3" destOrd="0" presId="urn:microsoft.com/office/officeart/2005/8/layout/list1"/>
    <dgm:cxn modelId="{1227F890-2CAE-B144-BA34-749406709523}" type="presParOf" srcId="{88C2BF29-B495-364A-964E-A2245EAEFED0}" destId="{418D864B-5E5A-4F4D-8861-8008D181861C}" srcOrd="4" destOrd="0" presId="urn:microsoft.com/office/officeart/2005/8/layout/list1"/>
    <dgm:cxn modelId="{E2489547-16D5-964D-969D-A287773965EA}" type="presParOf" srcId="{418D864B-5E5A-4F4D-8861-8008D181861C}" destId="{082F5196-15E9-B24A-80F2-B51C82A450A2}" srcOrd="0" destOrd="0" presId="urn:microsoft.com/office/officeart/2005/8/layout/list1"/>
    <dgm:cxn modelId="{0A76FF67-42BB-5F40-A6EB-605687748BF8}" type="presParOf" srcId="{418D864B-5E5A-4F4D-8861-8008D181861C}" destId="{91A079A3-1B66-5C4C-AB54-59E3FC1FD101}" srcOrd="1" destOrd="0" presId="urn:microsoft.com/office/officeart/2005/8/layout/list1"/>
    <dgm:cxn modelId="{216C3267-4180-3D4E-A923-D3D578CC08E8}" type="presParOf" srcId="{88C2BF29-B495-364A-964E-A2245EAEFED0}" destId="{85EAF7BE-18D0-784D-9FBC-F3AAC074E006}" srcOrd="5" destOrd="0" presId="urn:microsoft.com/office/officeart/2005/8/layout/list1"/>
    <dgm:cxn modelId="{E609FC71-5AD4-DB44-8398-EF938F3B93A9}" type="presParOf" srcId="{88C2BF29-B495-364A-964E-A2245EAEFED0}" destId="{CAC8A9C9-6DF0-B141-8E46-C4EB45621717}" srcOrd="6" destOrd="0" presId="urn:microsoft.com/office/officeart/2005/8/layout/list1"/>
    <dgm:cxn modelId="{B63A6109-1B01-E240-A1D7-18C1ED64A4B4}" type="presParOf" srcId="{88C2BF29-B495-364A-964E-A2245EAEFED0}" destId="{60FA7232-468B-F944-819E-93E75568C62C}" srcOrd="7" destOrd="0" presId="urn:microsoft.com/office/officeart/2005/8/layout/list1"/>
    <dgm:cxn modelId="{A86A80A0-DAFD-9349-8940-80934B3ADA1A}" type="presParOf" srcId="{88C2BF29-B495-364A-964E-A2245EAEFED0}" destId="{55F94A68-0406-3348-B3C8-206F8AD93936}" srcOrd="8" destOrd="0" presId="urn:microsoft.com/office/officeart/2005/8/layout/list1"/>
    <dgm:cxn modelId="{B138121D-CCBE-C54B-9963-A5BE2E298C1B}" type="presParOf" srcId="{55F94A68-0406-3348-B3C8-206F8AD93936}" destId="{98BD0645-9A1C-C54A-BACA-CB6977ACF910}" srcOrd="0" destOrd="0" presId="urn:microsoft.com/office/officeart/2005/8/layout/list1"/>
    <dgm:cxn modelId="{34319D11-6748-AC41-A24D-9604140D052F}" type="presParOf" srcId="{55F94A68-0406-3348-B3C8-206F8AD93936}" destId="{8BE750BC-CDB2-3044-95B6-1E46EB1DD9D1}" srcOrd="1" destOrd="0" presId="urn:microsoft.com/office/officeart/2005/8/layout/list1"/>
    <dgm:cxn modelId="{DA1FE7E5-7004-9747-9892-7BC02964395E}" type="presParOf" srcId="{88C2BF29-B495-364A-964E-A2245EAEFED0}" destId="{3C442AF1-0654-6F4B-ABD2-3C405C93870D}" srcOrd="9" destOrd="0" presId="urn:microsoft.com/office/officeart/2005/8/layout/list1"/>
    <dgm:cxn modelId="{DDC32840-2E5D-8947-92EC-BED87D5DF689}" type="presParOf" srcId="{88C2BF29-B495-364A-964E-A2245EAEFED0}" destId="{7CDA7E90-F0FA-FD41-9DE2-312E424917E1}" srcOrd="10" destOrd="0" presId="urn:microsoft.com/office/officeart/2005/8/layout/lis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F13B1F4-FDA5-4150-954D-C3E6560DF35D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0A67D432-8697-44BB-A044-700524CE028D}">
      <dgm:prSet phldrT="[Text]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en-CA" dirty="0"/>
            <a:t>Inspecting</a:t>
          </a:r>
          <a:endParaRPr lang="en-US" dirty="0"/>
        </a:p>
      </dgm:t>
    </dgm:pt>
    <dgm:pt modelId="{78B2C7A8-D009-48C5-ADE3-7B5490EA49CB}" type="parTrans" cxnId="{99A04133-49D2-443A-8BCB-829CD34B6A1E}">
      <dgm:prSet/>
      <dgm:spPr/>
      <dgm:t>
        <a:bodyPr/>
        <a:lstStyle/>
        <a:p>
          <a:endParaRPr lang="en-US"/>
        </a:p>
      </dgm:t>
    </dgm:pt>
    <dgm:pt modelId="{0976876B-9DC8-451C-AEF4-041445BCFF3E}" type="sibTrans" cxnId="{99A04133-49D2-443A-8BCB-829CD34B6A1E}">
      <dgm:prSet/>
      <dgm:spPr/>
      <dgm:t>
        <a:bodyPr/>
        <a:lstStyle/>
        <a:p>
          <a:endParaRPr lang="en-US"/>
        </a:p>
      </dgm:t>
    </dgm:pt>
    <dgm:pt modelId="{23EA35E7-D531-4261-BB91-87E908A85289}">
      <dgm:prSet phldrT="[Text]"/>
      <dgm:spPr>
        <a:solidFill>
          <a:srgbClr val="B3DEFF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en-CA" dirty="0"/>
            <a:t>Cleaning</a:t>
          </a:r>
          <a:endParaRPr lang="en-US" dirty="0"/>
        </a:p>
      </dgm:t>
    </dgm:pt>
    <dgm:pt modelId="{802A234F-26DC-42A8-B474-0D0DE0240706}" type="parTrans" cxnId="{0C78AAF4-6612-4A82-8F61-A0FB5044E669}">
      <dgm:prSet/>
      <dgm:spPr/>
      <dgm:t>
        <a:bodyPr/>
        <a:lstStyle/>
        <a:p>
          <a:endParaRPr lang="en-US"/>
        </a:p>
      </dgm:t>
    </dgm:pt>
    <dgm:pt modelId="{132E3E6E-ADEA-4D8A-B46A-835F7CD99C56}" type="sibTrans" cxnId="{0C78AAF4-6612-4A82-8F61-A0FB5044E669}">
      <dgm:prSet/>
      <dgm:spPr/>
      <dgm:t>
        <a:bodyPr/>
        <a:lstStyle/>
        <a:p>
          <a:endParaRPr lang="en-US"/>
        </a:p>
      </dgm:t>
    </dgm:pt>
    <dgm:pt modelId="{AC3E887A-C497-4994-9845-4EFFE5F1AA57}">
      <dgm:prSet phldrT="[Text]"/>
      <dgm:spPr>
        <a:solidFill>
          <a:srgbClr val="65BDFF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en-CA" dirty="0"/>
            <a:t>Transforming</a:t>
          </a:r>
          <a:endParaRPr lang="en-US" dirty="0"/>
        </a:p>
      </dgm:t>
    </dgm:pt>
    <dgm:pt modelId="{3FE53E31-0BF0-4E3D-88C1-DCC44F70CAB0}" type="parTrans" cxnId="{3446A14B-59C7-40F8-B00E-DA5C86AB00A9}">
      <dgm:prSet/>
      <dgm:spPr/>
      <dgm:t>
        <a:bodyPr/>
        <a:lstStyle/>
        <a:p>
          <a:endParaRPr lang="en-US"/>
        </a:p>
      </dgm:t>
    </dgm:pt>
    <dgm:pt modelId="{34AA76B2-04EC-4A71-858C-7241DD7C5D83}" type="sibTrans" cxnId="{3446A14B-59C7-40F8-B00E-DA5C86AB00A9}">
      <dgm:prSet/>
      <dgm:spPr/>
      <dgm:t>
        <a:bodyPr/>
        <a:lstStyle/>
        <a:p>
          <a:endParaRPr lang="en-US"/>
        </a:p>
      </dgm:t>
    </dgm:pt>
    <dgm:pt modelId="{8E4BDB70-847A-4BAB-9377-A7A24B21795A}">
      <dgm:prSet phldrT="[Text]"/>
      <dgm:spPr>
        <a:solidFill>
          <a:srgbClr val="29A3FF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en-CA"/>
            <a:t>Modeling</a:t>
          </a:r>
          <a:endParaRPr lang="en-US"/>
        </a:p>
      </dgm:t>
    </dgm:pt>
    <dgm:pt modelId="{D5E4D0BB-5327-40DE-A80A-009AEEB41FA3}" type="parTrans" cxnId="{0FA0129E-7F08-418A-862E-47CB37CAB93A}">
      <dgm:prSet/>
      <dgm:spPr/>
      <dgm:t>
        <a:bodyPr/>
        <a:lstStyle/>
        <a:p>
          <a:endParaRPr lang="en-US"/>
        </a:p>
      </dgm:t>
    </dgm:pt>
    <dgm:pt modelId="{BEFDB8EE-4725-48FF-A5A5-FD69C0391E8A}" type="sibTrans" cxnId="{0FA0129E-7F08-418A-862E-47CB37CAB93A}">
      <dgm:prSet/>
      <dgm:spPr/>
      <dgm:t>
        <a:bodyPr/>
        <a:lstStyle/>
        <a:p>
          <a:endParaRPr lang="en-US"/>
        </a:p>
      </dgm:t>
    </dgm:pt>
    <dgm:pt modelId="{211D770D-66C0-430E-861E-1DAE495D2763}">
      <dgm:prSet phldrT="[Text]"/>
      <dgm:spPr>
        <a:solidFill>
          <a:srgbClr val="0083E6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en-CA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Information</a:t>
          </a:r>
          <a:endParaRPr lang="en-US" b="0" cap="none" spc="0" dirty="0">
            <a:ln w="0"/>
            <a:solidFill>
              <a:schemeClr val="bg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2C638AF-E729-4AC1-AB18-8EA64BD42287}" type="parTrans" cxnId="{5554FBE9-FE3D-41CA-9ADE-69C2D9079934}">
      <dgm:prSet/>
      <dgm:spPr/>
      <dgm:t>
        <a:bodyPr/>
        <a:lstStyle/>
        <a:p>
          <a:endParaRPr lang="en-US"/>
        </a:p>
      </dgm:t>
    </dgm:pt>
    <dgm:pt modelId="{C97EA6BE-F033-4620-92A5-45088055E47D}" type="sibTrans" cxnId="{5554FBE9-FE3D-41CA-9ADE-69C2D9079934}">
      <dgm:prSet/>
      <dgm:spPr/>
      <dgm:t>
        <a:bodyPr/>
        <a:lstStyle/>
        <a:p>
          <a:endParaRPr lang="en-US"/>
        </a:p>
      </dgm:t>
    </dgm:pt>
    <dgm:pt modelId="{FFD0C7AE-C0EA-4D51-8EC5-8F9AF87CD619}">
      <dgm:prSet phldrT="[Text]"/>
      <dgm:spPr>
        <a:solidFill>
          <a:srgbClr val="0070C0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en-CA" b="0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Conclusions</a:t>
          </a:r>
          <a:endParaRPr lang="en-US" b="0" cap="none" spc="0">
            <a:ln w="0"/>
            <a:solidFill>
              <a:schemeClr val="bg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46D5D6D-A274-49CA-AF77-FD9370A70484}" type="parTrans" cxnId="{C53CC93A-F91E-47E5-B8B5-A427F449B15B}">
      <dgm:prSet/>
      <dgm:spPr/>
      <dgm:t>
        <a:bodyPr/>
        <a:lstStyle/>
        <a:p>
          <a:endParaRPr lang="en-US"/>
        </a:p>
      </dgm:t>
    </dgm:pt>
    <dgm:pt modelId="{7DAAB5BB-7A5A-4012-B6E6-6C5B30D24EB6}" type="sibTrans" cxnId="{C53CC93A-F91E-47E5-B8B5-A427F449B15B}">
      <dgm:prSet/>
      <dgm:spPr/>
      <dgm:t>
        <a:bodyPr/>
        <a:lstStyle/>
        <a:p>
          <a:endParaRPr lang="en-US"/>
        </a:p>
      </dgm:t>
    </dgm:pt>
    <dgm:pt modelId="{EF4609C9-79D0-4F02-B4DF-E5D86A896EFC}">
      <dgm:prSet phldrT="[Text]"/>
      <dgm:spPr>
        <a:solidFill>
          <a:srgbClr val="002060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en-CA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Decision-making</a:t>
          </a:r>
          <a:endParaRPr lang="en-US" b="0" cap="none" spc="0" dirty="0">
            <a:ln w="0"/>
            <a:solidFill>
              <a:schemeClr val="bg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C36A4C9-22CF-421E-B4C9-B9F10D5CDA3F}" type="parTrans" cxnId="{199CAF0D-7E9A-46CF-898B-91A4C775FD75}">
      <dgm:prSet/>
      <dgm:spPr/>
      <dgm:t>
        <a:bodyPr/>
        <a:lstStyle/>
        <a:p>
          <a:endParaRPr lang="en-US"/>
        </a:p>
      </dgm:t>
    </dgm:pt>
    <dgm:pt modelId="{BF343C89-B27F-4030-BC14-B0B6C7D6CF8F}" type="sibTrans" cxnId="{199CAF0D-7E9A-46CF-898B-91A4C775FD75}">
      <dgm:prSet/>
      <dgm:spPr/>
      <dgm:t>
        <a:bodyPr/>
        <a:lstStyle/>
        <a:p>
          <a:endParaRPr lang="en-US"/>
        </a:p>
      </dgm:t>
    </dgm:pt>
    <dgm:pt modelId="{0BDD1073-BF52-46EB-80C2-769138BE9CA8}" type="pres">
      <dgm:prSet presAssocID="{1F13B1F4-FDA5-4150-954D-C3E6560DF35D}" presName="Name0" presStyleCnt="0">
        <dgm:presLayoutVars>
          <dgm:dir/>
          <dgm:resizeHandles val="exact"/>
        </dgm:presLayoutVars>
      </dgm:prSet>
      <dgm:spPr/>
    </dgm:pt>
    <dgm:pt modelId="{365CE1F6-8D9E-4F94-B5A7-C495E6E17FAC}" type="pres">
      <dgm:prSet presAssocID="{0A67D432-8697-44BB-A044-700524CE028D}" presName="node" presStyleLbl="node1" presStyleIdx="0" presStyleCnt="7">
        <dgm:presLayoutVars>
          <dgm:bulletEnabled val="1"/>
        </dgm:presLayoutVars>
      </dgm:prSet>
      <dgm:spPr>
        <a:prstGeom prst="flowChartConnector">
          <a:avLst/>
        </a:prstGeom>
      </dgm:spPr>
    </dgm:pt>
    <dgm:pt modelId="{49E70B9F-9600-461A-88F6-D21D663EE610}" type="pres">
      <dgm:prSet presAssocID="{0976876B-9DC8-451C-AEF4-041445BCFF3E}" presName="sibTrans" presStyleLbl="sibTrans1D1" presStyleIdx="0" presStyleCnt="6"/>
      <dgm:spPr/>
    </dgm:pt>
    <dgm:pt modelId="{BE340B08-AD5F-418C-8295-876EB72BF122}" type="pres">
      <dgm:prSet presAssocID="{0976876B-9DC8-451C-AEF4-041445BCFF3E}" presName="connectorText" presStyleLbl="sibTrans1D1" presStyleIdx="0" presStyleCnt="6"/>
      <dgm:spPr/>
    </dgm:pt>
    <dgm:pt modelId="{2C9C95B8-A2F0-4E7A-9860-755D06F89C79}" type="pres">
      <dgm:prSet presAssocID="{23EA35E7-D531-4261-BB91-87E908A85289}" presName="node" presStyleLbl="node1" presStyleIdx="1" presStyleCnt="7">
        <dgm:presLayoutVars>
          <dgm:bulletEnabled val="1"/>
        </dgm:presLayoutVars>
      </dgm:prSet>
      <dgm:spPr/>
    </dgm:pt>
    <dgm:pt modelId="{E3EA6E9B-2C9F-4AA9-B485-875295BA6510}" type="pres">
      <dgm:prSet presAssocID="{132E3E6E-ADEA-4D8A-B46A-835F7CD99C56}" presName="sibTrans" presStyleLbl="sibTrans1D1" presStyleIdx="1" presStyleCnt="6"/>
      <dgm:spPr/>
    </dgm:pt>
    <dgm:pt modelId="{6009DF18-7263-4852-9959-8257A1B675F8}" type="pres">
      <dgm:prSet presAssocID="{132E3E6E-ADEA-4D8A-B46A-835F7CD99C56}" presName="connectorText" presStyleLbl="sibTrans1D1" presStyleIdx="1" presStyleCnt="6"/>
      <dgm:spPr/>
    </dgm:pt>
    <dgm:pt modelId="{965F4211-E245-4E88-A400-A169CDAEB04A}" type="pres">
      <dgm:prSet presAssocID="{AC3E887A-C497-4994-9845-4EFFE5F1AA57}" presName="node" presStyleLbl="node1" presStyleIdx="2" presStyleCnt="7">
        <dgm:presLayoutVars>
          <dgm:bulletEnabled val="1"/>
        </dgm:presLayoutVars>
      </dgm:prSet>
      <dgm:spPr/>
    </dgm:pt>
    <dgm:pt modelId="{C8BB70D0-E577-448C-ACD2-5FB30E0B6C87}" type="pres">
      <dgm:prSet presAssocID="{34AA76B2-04EC-4A71-858C-7241DD7C5D83}" presName="sibTrans" presStyleLbl="sibTrans1D1" presStyleIdx="2" presStyleCnt="6"/>
      <dgm:spPr/>
    </dgm:pt>
    <dgm:pt modelId="{7154FE47-8DEE-47D5-8BA1-F59DFD680B48}" type="pres">
      <dgm:prSet presAssocID="{34AA76B2-04EC-4A71-858C-7241DD7C5D83}" presName="connectorText" presStyleLbl="sibTrans1D1" presStyleIdx="2" presStyleCnt="6"/>
      <dgm:spPr/>
    </dgm:pt>
    <dgm:pt modelId="{90078AEF-263A-46EA-AA61-BE215BF3E3CC}" type="pres">
      <dgm:prSet presAssocID="{8E4BDB70-847A-4BAB-9377-A7A24B21795A}" presName="node" presStyleLbl="node1" presStyleIdx="3" presStyleCnt="7">
        <dgm:presLayoutVars>
          <dgm:bulletEnabled val="1"/>
        </dgm:presLayoutVars>
      </dgm:prSet>
      <dgm:spPr/>
    </dgm:pt>
    <dgm:pt modelId="{4DF0CE4F-F2E2-4F3C-8F54-BD2A481EC5A1}" type="pres">
      <dgm:prSet presAssocID="{BEFDB8EE-4725-48FF-A5A5-FD69C0391E8A}" presName="sibTrans" presStyleLbl="sibTrans1D1" presStyleIdx="3" presStyleCnt="6"/>
      <dgm:spPr/>
    </dgm:pt>
    <dgm:pt modelId="{5C6C6AD3-0514-4CCA-A346-D60AD4F52BF3}" type="pres">
      <dgm:prSet presAssocID="{BEFDB8EE-4725-48FF-A5A5-FD69C0391E8A}" presName="connectorText" presStyleLbl="sibTrans1D1" presStyleIdx="3" presStyleCnt="6"/>
      <dgm:spPr/>
    </dgm:pt>
    <dgm:pt modelId="{5B2DCC88-9EB0-464D-B8A1-FE1EA041DBED}" type="pres">
      <dgm:prSet presAssocID="{211D770D-66C0-430E-861E-1DAE495D2763}" presName="node" presStyleLbl="node1" presStyleIdx="4" presStyleCnt="7">
        <dgm:presLayoutVars>
          <dgm:bulletEnabled val="1"/>
        </dgm:presLayoutVars>
      </dgm:prSet>
      <dgm:spPr/>
    </dgm:pt>
    <dgm:pt modelId="{2B6FBC07-B959-4945-8082-E49E270CD873}" type="pres">
      <dgm:prSet presAssocID="{C97EA6BE-F033-4620-92A5-45088055E47D}" presName="sibTrans" presStyleLbl="sibTrans1D1" presStyleIdx="4" presStyleCnt="6"/>
      <dgm:spPr/>
    </dgm:pt>
    <dgm:pt modelId="{D67DF235-872B-40B1-9FC3-C353E013AD78}" type="pres">
      <dgm:prSet presAssocID="{C97EA6BE-F033-4620-92A5-45088055E47D}" presName="connectorText" presStyleLbl="sibTrans1D1" presStyleIdx="4" presStyleCnt="6"/>
      <dgm:spPr/>
    </dgm:pt>
    <dgm:pt modelId="{14FCA01D-0632-4980-BB3B-0C26AA35D08E}" type="pres">
      <dgm:prSet presAssocID="{FFD0C7AE-C0EA-4D51-8EC5-8F9AF87CD619}" presName="node" presStyleLbl="node1" presStyleIdx="5" presStyleCnt="7">
        <dgm:presLayoutVars>
          <dgm:bulletEnabled val="1"/>
        </dgm:presLayoutVars>
      </dgm:prSet>
      <dgm:spPr/>
    </dgm:pt>
    <dgm:pt modelId="{66169FE3-1A74-4398-92D3-74C423C55BD6}" type="pres">
      <dgm:prSet presAssocID="{7DAAB5BB-7A5A-4012-B6E6-6C5B30D24EB6}" presName="sibTrans" presStyleLbl="sibTrans1D1" presStyleIdx="5" presStyleCnt="6"/>
      <dgm:spPr/>
    </dgm:pt>
    <dgm:pt modelId="{7E376DAE-F958-4D1C-8A5F-CDCD4C5424EA}" type="pres">
      <dgm:prSet presAssocID="{7DAAB5BB-7A5A-4012-B6E6-6C5B30D24EB6}" presName="connectorText" presStyleLbl="sibTrans1D1" presStyleIdx="5" presStyleCnt="6"/>
      <dgm:spPr/>
    </dgm:pt>
    <dgm:pt modelId="{9ED40B25-5EB9-4053-9C9C-1FD046C95784}" type="pres">
      <dgm:prSet presAssocID="{EF4609C9-79D0-4F02-B4DF-E5D86A896EFC}" presName="node" presStyleLbl="node1" presStyleIdx="6" presStyleCnt="7">
        <dgm:presLayoutVars>
          <dgm:bulletEnabled val="1"/>
        </dgm:presLayoutVars>
      </dgm:prSet>
      <dgm:spPr>
        <a:prstGeom prst="flowChartConnector">
          <a:avLst/>
        </a:prstGeom>
      </dgm:spPr>
    </dgm:pt>
  </dgm:ptLst>
  <dgm:cxnLst>
    <dgm:cxn modelId="{A1012C0D-FFAD-49CB-BBC7-ECE6EBDC733A}" type="presOf" srcId="{7DAAB5BB-7A5A-4012-B6E6-6C5B30D24EB6}" destId="{66169FE3-1A74-4398-92D3-74C423C55BD6}" srcOrd="0" destOrd="0" presId="urn:microsoft.com/office/officeart/2005/8/layout/bProcess3"/>
    <dgm:cxn modelId="{199CAF0D-7E9A-46CF-898B-91A4C775FD75}" srcId="{1F13B1F4-FDA5-4150-954D-C3E6560DF35D}" destId="{EF4609C9-79D0-4F02-B4DF-E5D86A896EFC}" srcOrd="6" destOrd="0" parTransId="{3C36A4C9-22CF-421E-B4C9-B9F10D5CDA3F}" sibTransId="{BF343C89-B27F-4030-BC14-B0B6C7D6CF8F}"/>
    <dgm:cxn modelId="{2719FB11-9E60-40BE-B048-CD057CEB6D3F}" type="presOf" srcId="{34AA76B2-04EC-4A71-858C-7241DD7C5D83}" destId="{7154FE47-8DEE-47D5-8BA1-F59DFD680B48}" srcOrd="1" destOrd="0" presId="urn:microsoft.com/office/officeart/2005/8/layout/bProcess3"/>
    <dgm:cxn modelId="{0EE14913-0F30-45B8-9126-CE3D72E2D26D}" type="presOf" srcId="{AC3E887A-C497-4994-9845-4EFFE5F1AA57}" destId="{965F4211-E245-4E88-A400-A169CDAEB04A}" srcOrd="0" destOrd="0" presId="urn:microsoft.com/office/officeart/2005/8/layout/bProcess3"/>
    <dgm:cxn modelId="{395D0727-F720-4EF7-B1AB-26583241B632}" type="presOf" srcId="{132E3E6E-ADEA-4D8A-B46A-835F7CD99C56}" destId="{E3EA6E9B-2C9F-4AA9-B485-875295BA6510}" srcOrd="0" destOrd="0" presId="urn:microsoft.com/office/officeart/2005/8/layout/bProcess3"/>
    <dgm:cxn modelId="{85375529-2B83-457E-8AC6-6C2064F097BF}" type="presOf" srcId="{BEFDB8EE-4725-48FF-A5A5-FD69C0391E8A}" destId="{4DF0CE4F-F2E2-4F3C-8F54-BD2A481EC5A1}" srcOrd="0" destOrd="0" presId="urn:microsoft.com/office/officeart/2005/8/layout/bProcess3"/>
    <dgm:cxn modelId="{7028DD2A-A169-4F24-A7DD-6CDBEDED859A}" type="presOf" srcId="{EF4609C9-79D0-4F02-B4DF-E5D86A896EFC}" destId="{9ED40B25-5EB9-4053-9C9C-1FD046C95784}" srcOrd="0" destOrd="0" presId="urn:microsoft.com/office/officeart/2005/8/layout/bProcess3"/>
    <dgm:cxn modelId="{F7F1192D-1E82-4AE7-89F7-CFDF5D093605}" type="presOf" srcId="{8E4BDB70-847A-4BAB-9377-A7A24B21795A}" destId="{90078AEF-263A-46EA-AA61-BE215BF3E3CC}" srcOrd="0" destOrd="0" presId="urn:microsoft.com/office/officeart/2005/8/layout/bProcess3"/>
    <dgm:cxn modelId="{0F4DA02F-3DEA-464F-AD00-5262D55B0CA0}" type="presOf" srcId="{7DAAB5BB-7A5A-4012-B6E6-6C5B30D24EB6}" destId="{7E376DAE-F958-4D1C-8A5F-CDCD4C5424EA}" srcOrd="1" destOrd="0" presId="urn:microsoft.com/office/officeart/2005/8/layout/bProcess3"/>
    <dgm:cxn modelId="{99A04133-49D2-443A-8BCB-829CD34B6A1E}" srcId="{1F13B1F4-FDA5-4150-954D-C3E6560DF35D}" destId="{0A67D432-8697-44BB-A044-700524CE028D}" srcOrd="0" destOrd="0" parTransId="{78B2C7A8-D009-48C5-ADE3-7B5490EA49CB}" sibTransId="{0976876B-9DC8-451C-AEF4-041445BCFF3E}"/>
    <dgm:cxn modelId="{C53CC93A-F91E-47E5-B8B5-A427F449B15B}" srcId="{1F13B1F4-FDA5-4150-954D-C3E6560DF35D}" destId="{FFD0C7AE-C0EA-4D51-8EC5-8F9AF87CD619}" srcOrd="5" destOrd="0" parTransId="{946D5D6D-A274-49CA-AF77-FD9370A70484}" sibTransId="{7DAAB5BB-7A5A-4012-B6E6-6C5B30D24EB6}"/>
    <dgm:cxn modelId="{AA2AF760-2960-4322-919F-213D98A6FA76}" type="presOf" srcId="{0976876B-9DC8-451C-AEF4-041445BCFF3E}" destId="{BE340B08-AD5F-418C-8295-876EB72BF122}" srcOrd="1" destOrd="0" presId="urn:microsoft.com/office/officeart/2005/8/layout/bProcess3"/>
    <dgm:cxn modelId="{454E1763-2A62-430E-AD7E-240DF9D94016}" type="presOf" srcId="{23EA35E7-D531-4261-BB91-87E908A85289}" destId="{2C9C95B8-A2F0-4E7A-9860-755D06F89C79}" srcOrd="0" destOrd="0" presId="urn:microsoft.com/office/officeart/2005/8/layout/bProcess3"/>
    <dgm:cxn modelId="{3446A14B-59C7-40F8-B00E-DA5C86AB00A9}" srcId="{1F13B1F4-FDA5-4150-954D-C3E6560DF35D}" destId="{AC3E887A-C497-4994-9845-4EFFE5F1AA57}" srcOrd="2" destOrd="0" parTransId="{3FE53E31-0BF0-4E3D-88C1-DCC44F70CAB0}" sibTransId="{34AA76B2-04EC-4A71-858C-7241DD7C5D83}"/>
    <dgm:cxn modelId="{0CEB4277-24D0-4952-96A1-A06DE1287B09}" type="presOf" srcId="{132E3E6E-ADEA-4D8A-B46A-835F7CD99C56}" destId="{6009DF18-7263-4852-9959-8257A1B675F8}" srcOrd="1" destOrd="0" presId="urn:microsoft.com/office/officeart/2005/8/layout/bProcess3"/>
    <dgm:cxn modelId="{0FA0129E-7F08-418A-862E-47CB37CAB93A}" srcId="{1F13B1F4-FDA5-4150-954D-C3E6560DF35D}" destId="{8E4BDB70-847A-4BAB-9377-A7A24B21795A}" srcOrd="3" destOrd="0" parTransId="{D5E4D0BB-5327-40DE-A80A-009AEEB41FA3}" sibTransId="{BEFDB8EE-4725-48FF-A5A5-FD69C0391E8A}"/>
    <dgm:cxn modelId="{B3F533B5-4795-4430-B1A2-DCD66EAAEB8D}" type="presOf" srcId="{0A67D432-8697-44BB-A044-700524CE028D}" destId="{365CE1F6-8D9E-4F94-B5A7-C495E6E17FAC}" srcOrd="0" destOrd="0" presId="urn:microsoft.com/office/officeart/2005/8/layout/bProcess3"/>
    <dgm:cxn modelId="{0D385BBB-A09C-408D-A699-CFEA68EA32C3}" type="presOf" srcId="{1F13B1F4-FDA5-4150-954D-C3E6560DF35D}" destId="{0BDD1073-BF52-46EB-80C2-769138BE9CA8}" srcOrd="0" destOrd="0" presId="urn:microsoft.com/office/officeart/2005/8/layout/bProcess3"/>
    <dgm:cxn modelId="{87B8B0BF-66DB-4602-A2DF-C30929593724}" type="presOf" srcId="{C97EA6BE-F033-4620-92A5-45088055E47D}" destId="{D67DF235-872B-40B1-9FC3-C353E013AD78}" srcOrd="1" destOrd="0" presId="urn:microsoft.com/office/officeart/2005/8/layout/bProcess3"/>
    <dgm:cxn modelId="{379F47CF-ED2B-4100-B5E9-C9F8AC53925B}" type="presOf" srcId="{C97EA6BE-F033-4620-92A5-45088055E47D}" destId="{2B6FBC07-B959-4945-8082-E49E270CD873}" srcOrd="0" destOrd="0" presId="urn:microsoft.com/office/officeart/2005/8/layout/bProcess3"/>
    <dgm:cxn modelId="{F8BF9AE0-5CD5-4DCD-B0FE-AB30F59799D3}" type="presOf" srcId="{211D770D-66C0-430E-861E-1DAE495D2763}" destId="{5B2DCC88-9EB0-464D-B8A1-FE1EA041DBED}" srcOrd="0" destOrd="0" presId="urn:microsoft.com/office/officeart/2005/8/layout/bProcess3"/>
    <dgm:cxn modelId="{5A1729E1-61B7-4F36-8C71-EDAB92E9CFCF}" type="presOf" srcId="{0976876B-9DC8-451C-AEF4-041445BCFF3E}" destId="{49E70B9F-9600-461A-88F6-D21D663EE610}" srcOrd="0" destOrd="0" presId="urn:microsoft.com/office/officeart/2005/8/layout/bProcess3"/>
    <dgm:cxn modelId="{5554FBE9-FE3D-41CA-9ADE-69C2D9079934}" srcId="{1F13B1F4-FDA5-4150-954D-C3E6560DF35D}" destId="{211D770D-66C0-430E-861E-1DAE495D2763}" srcOrd="4" destOrd="0" parTransId="{92C638AF-E729-4AC1-AB18-8EA64BD42287}" sibTransId="{C97EA6BE-F033-4620-92A5-45088055E47D}"/>
    <dgm:cxn modelId="{0C78AAF4-6612-4A82-8F61-A0FB5044E669}" srcId="{1F13B1F4-FDA5-4150-954D-C3E6560DF35D}" destId="{23EA35E7-D531-4261-BB91-87E908A85289}" srcOrd="1" destOrd="0" parTransId="{802A234F-26DC-42A8-B474-0D0DE0240706}" sibTransId="{132E3E6E-ADEA-4D8A-B46A-835F7CD99C56}"/>
    <dgm:cxn modelId="{B04BF4F4-A39B-4448-9CE6-785DF183F8D4}" type="presOf" srcId="{BEFDB8EE-4725-48FF-A5A5-FD69C0391E8A}" destId="{5C6C6AD3-0514-4CCA-A346-D60AD4F52BF3}" srcOrd="1" destOrd="0" presId="urn:microsoft.com/office/officeart/2005/8/layout/bProcess3"/>
    <dgm:cxn modelId="{6D6C7AFF-E32B-4637-AD94-7739147D55FC}" type="presOf" srcId="{34AA76B2-04EC-4A71-858C-7241DD7C5D83}" destId="{C8BB70D0-E577-448C-ACD2-5FB30E0B6C87}" srcOrd="0" destOrd="0" presId="urn:microsoft.com/office/officeart/2005/8/layout/bProcess3"/>
    <dgm:cxn modelId="{22EB9AFF-D049-4393-94AC-6951DA729634}" type="presOf" srcId="{FFD0C7AE-C0EA-4D51-8EC5-8F9AF87CD619}" destId="{14FCA01D-0632-4980-BB3B-0C26AA35D08E}" srcOrd="0" destOrd="0" presId="urn:microsoft.com/office/officeart/2005/8/layout/bProcess3"/>
    <dgm:cxn modelId="{B1D431E6-ACF3-49E5-B69F-D59CB1D549E5}" type="presParOf" srcId="{0BDD1073-BF52-46EB-80C2-769138BE9CA8}" destId="{365CE1F6-8D9E-4F94-B5A7-C495E6E17FAC}" srcOrd="0" destOrd="0" presId="urn:microsoft.com/office/officeart/2005/8/layout/bProcess3"/>
    <dgm:cxn modelId="{213B85C2-6206-4D8B-B240-9B099B5447CE}" type="presParOf" srcId="{0BDD1073-BF52-46EB-80C2-769138BE9CA8}" destId="{49E70B9F-9600-461A-88F6-D21D663EE610}" srcOrd="1" destOrd="0" presId="urn:microsoft.com/office/officeart/2005/8/layout/bProcess3"/>
    <dgm:cxn modelId="{678DC094-77E2-4916-8F0D-0B43CCD42911}" type="presParOf" srcId="{49E70B9F-9600-461A-88F6-D21D663EE610}" destId="{BE340B08-AD5F-418C-8295-876EB72BF122}" srcOrd="0" destOrd="0" presId="urn:microsoft.com/office/officeart/2005/8/layout/bProcess3"/>
    <dgm:cxn modelId="{24A6FD03-1F4C-4160-B776-2300B8FCB294}" type="presParOf" srcId="{0BDD1073-BF52-46EB-80C2-769138BE9CA8}" destId="{2C9C95B8-A2F0-4E7A-9860-755D06F89C79}" srcOrd="2" destOrd="0" presId="urn:microsoft.com/office/officeart/2005/8/layout/bProcess3"/>
    <dgm:cxn modelId="{21881351-30E4-4D14-89B0-52E684E27039}" type="presParOf" srcId="{0BDD1073-BF52-46EB-80C2-769138BE9CA8}" destId="{E3EA6E9B-2C9F-4AA9-B485-875295BA6510}" srcOrd="3" destOrd="0" presId="urn:microsoft.com/office/officeart/2005/8/layout/bProcess3"/>
    <dgm:cxn modelId="{D4051A3A-CFA4-4BF5-8AE7-13DDD1948EE6}" type="presParOf" srcId="{E3EA6E9B-2C9F-4AA9-B485-875295BA6510}" destId="{6009DF18-7263-4852-9959-8257A1B675F8}" srcOrd="0" destOrd="0" presId="urn:microsoft.com/office/officeart/2005/8/layout/bProcess3"/>
    <dgm:cxn modelId="{76E71C37-3F87-4175-8E8F-E9937B271D62}" type="presParOf" srcId="{0BDD1073-BF52-46EB-80C2-769138BE9CA8}" destId="{965F4211-E245-4E88-A400-A169CDAEB04A}" srcOrd="4" destOrd="0" presId="urn:microsoft.com/office/officeart/2005/8/layout/bProcess3"/>
    <dgm:cxn modelId="{8411F5A0-9CFC-46D3-BEC5-17B2A87A2DB4}" type="presParOf" srcId="{0BDD1073-BF52-46EB-80C2-769138BE9CA8}" destId="{C8BB70D0-E577-448C-ACD2-5FB30E0B6C87}" srcOrd="5" destOrd="0" presId="urn:microsoft.com/office/officeart/2005/8/layout/bProcess3"/>
    <dgm:cxn modelId="{A624B242-4415-4577-AA15-16029B84E951}" type="presParOf" srcId="{C8BB70D0-E577-448C-ACD2-5FB30E0B6C87}" destId="{7154FE47-8DEE-47D5-8BA1-F59DFD680B48}" srcOrd="0" destOrd="0" presId="urn:microsoft.com/office/officeart/2005/8/layout/bProcess3"/>
    <dgm:cxn modelId="{6EAFFA5F-789B-4884-B43E-DEA1474C1C71}" type="presParOf" srcId="{0BDD1073-BF52-46EB-80C2-769138BE9CA8}" destId="{90078AEF-263A-46EA-AA61-BE215BF3E3CC}" srcOrd="6" destOrd="0" presId="urn:microsoft.com/office/officeart/2005/8/layout/bProcess3"/>
    <dgm:cxn modelId="{B64DD9CD-E1AB-4522-90E2-D013C49B0786}" type="presParOf" srcId="{0BDD1073-BF52-46EB-80C2-769138BE9CA8}" destId="{4DF0CE4F-F2E2-4F3C-8F54-BD2A481EC5A1}" srcOrd="7" destOrd="0" presId="urn:microsoft.com/office/officeart/2005/8/layout/bProcess3"/>
    <dgm:cxn modelId="{B636DB2D-75D1-4B4E-A9AD-1729BB9CD360}" type="presParOf" srcId="{4DF0CE4F-F2E2-4F3C-8F54-BD2A481EC5A1}" destId="{5C6C6AD3-0514-4CCA-A346-D60AD4F52BF3}" srcOrd="0" destOrd="0" presId="urn:microsoft.com/office/officeart/2005/8/layout/bProcess3"/>
    <dgm:cxn modelId="{2CC97360-7444-4DEB-B3DB-E882ACEAC26B}" type="presParOf" srcId="{0BDD1073-BF52-46EB-80C2-769138BE9CA8}" destId="{5B2DCC88-9EB0-464D-B8A1-FE1EA041DBED}" srcOrd="8" destOrd="0" presId="urn:microsoft.com/office/officeart/2005/8/layout/bProcess3"/>
    <dgm:cxn modelId="{001AF52A-899F-4337-B8B3-4281899ECDDD}" type="presParOf" srcId="{0BDD1073-BF52-46EB-80C2-769138BE9CA8}" destId="{2B6FBC07-B959-4945-8082-E49E270CD873}" srcOrd="9" destOrd="0" presId="urn:microsoft.com/office/officeart/2005/8/layout/bProcess3"/>
    <dgm:cxn modelId="{9C58CE62-821C-4BC0-8DF4-C10DD50B3261}" type="presParOf" srcId="{2B6FBC07-B959-4945-8082-E49E270CD873}" destId="{D67DF235-872B-40B1-9FC3-C353E013AD78}" srcOrd="0" destOrd="0" presId="urn:microsoft.com/office/officeart/2005/8/layout/bProcess3"/>
    <dgm:cxn modelId="{E0B76D47-AF05-4E5B-AE48-27D4B177E55B}" type="presParOf" srcId="{0BDD1073-BF52-46EB-80C2-769138BE9CA8}" destId="{14FCA01D-0632-4980-BB3B-0C26AA35D08E}" srcOrd="10" destOrd="0" presId="urn:microsoft.com/office/officeart/2005/8/layout/bProcess3"/>
    <dgm:cxn modelId="{B24C37AC-4C62-492E-B920-179967A083B8}" type="presParOf" srcId="{0BDD1073-BF52-46EB-80C2-769138BE9CA8}" destId="{66169FE3-1A74-4398-92D3-74C423C55BD6}" srcOrd="11" destOrd="0" presId="urn:microsoft.com/office/officeart/2005/8/layout/bProcess3"/>
    <dgm:cxn modelId="{73815A6C-7A77-40EE-A1B3-C927F9B07A95}" type="presParOf" srcId="{66169FE3-1A74-4398-92D3-74C423C55BD6}" destId="{7E376DAE-F958-4D1C-8A5F-CDCD4C5424EA}" srcOrd="0" destOrd="0" presId="urn:microsoft.com/office/officeart/2005/8/layout/bProcess3"/>
    <dgm:cxn modelId="{227CC260-9E8B-4AAD-AA13-B4CBCFCDA763}" type="presParOf" srcId="{0BDD1073-BF52-46EB-80C2-769138BE9CA8}" destId="{9ED40B25-5EB9-4053-9C9C-1FD046C95784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836DB3F-C4C1-4CAC-992D-EF026FE56608}" type="doc">
      <dgm:prSet loTypeId="urn:microsoft.com/office/officeart/2005/8/layout/bProcess2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B320E7-4BFC-4B6F-9FF7-ED5D6AF30E46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18</a:t>
          </a:r>
        </a:p>
      </dgm:t>
    </dgm:pt>
    <dgm:pt modelId="{2201C354-25BF-4CF5-914D-D08F17B9BEFD}" type="parTrans" cxnId="{C1C8AD6B-D0CA-4391-A8C1-6731C9C5D361}">
      <dgm:prSet/>
      <dgm:spPr/>
      <dgm:t>
        <a:bodyPr/>
        <a:lstStyle/>
        <a:p>
          <a:endParaRPr lang="en-US" sz="2800"/>
        </a:p>
      </dgm:t>
    </dgm:pt>
    <dgm:pt modelId="{B0E8FC4E-5229-45BB-A701-DC0C327AE528}" type="sibTrans" cxnId="{C1C8AD6B-D0CA-4391-A8C1-6731C9C5D361}">
      <dgm:prSet/>
      <dgm:spPr/>
      <dgm:t>
        <a:bodyPr/>
        <a:lstStyle/>
        <a:p>
          <a:endParaRPr lang="en-US" sz="2800"/>
        </a:p>
      </dgm:t>
    </dgm:pt>
    <dgm:pt modelId="{E9815497-6068-4CA3-B890-ECDCA3F7E7A6}">
      <dgm:prSet phldrT="[Text]" custT="1"/>
      <dgm:spPr>
        <a:solidFill>
          <a:srgbClr val="29A3FF"/>
        </a:solidFill>
      </dgm:spPr>
      <dgm:t>
        <a:bodyPr/>
        <a:lstStyle/>
        <a:p>
          <a:pPr algn="l">
            <a:buNone/>
          </a:pPr>
          <a:r>
            <a:rPr lang="en-CA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1- Loan amount  2- Duration         3- Payments             4- Gender</a:t>
          </a:r>
          <a:endParaRPr lang="en-US" sz="44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68DBF7B-B7AF-443B-B5F0-44E945D5F1CC}" type="parTrans" cxnId="{B56227DF-0928-4DDA-9AF0-4854051F36B1}">
      <dgm:prSet/>
      <dgm:spPr/>
      <dgm:t>
        <a:bodyPr/>
        <a:lstStyle/>
        <a:p>
          <a:endParaRPr lang="en-US" sz="2800"/>
        </a:p>
      </dgm:t>
    </dgm:pt>
    <dgm:pt modelId="{7EEBD2B4-E98C-4D98-A94A-96D20CA9494C}" type="sibTrans" cxnId="{B56227DF-0928-4DDA-9AF0-4854051F36B1}">
      <dgm:prSet/>
      <dgm:spPr/>
      <dgm:t>
        <a:bodyPr/>
        <a:lstStyle/>
        <a:p>
          <a:endParaRPr lang="en-US" sz="2800"/>
        </a:p>
      </dgm:t>
    </dgm:pt>
    <dgm:pt modelId="{CA5BA6CC-CC36-49E5-909D-C94D33BB2E19}" type="pres">
      <dgm:prSet presAssocID="{0836DB3F-C4C1-4CAC-992D-EF026FE56608}" presName="diagram" presStyleCnt="0">
        <dgm:presLayoutVars>
          <dgm:dir/>
          <dgm:resizeHandles/>
        </dgm:presLayoutVars>
      </dgm:prSet>
      <dgm:spPr/>
    </dgm:pt>
    <dgm:pt modelId="{B1D002C1-4D87-4DF9-9238-6DD3A67D34F7}" type="pres">
      <dgm:prSet presAssocID="{E4B320E7-4BFC-4B6F-9FF7-ED5D6AF30E46}" presName="firstNode" presStyleLbl="node1" presStyleIdx="0" presStyleCnt="2" custScaleX="38635" custScaleY="41610" custLinFactNeighborX="2726" custLinFactNeighborY="-18766">
        <dgm:presLayoutVars>
          <dgm:bulletEnabled val="1"/>
        </dgm:presLayoutVars>
      </dgm:prSet>
      <dgm:spPr/>
    </dgm:pt>
    <dgm:pt modelId="{6DA305CB-9C44-4315-B497-46B287641178}" type="pres">
      <dgm:prSet presAssocID="{B0E8FC4E-5229-45BB-A701-DC0C327AE528}" presName="sibTrans" presStyleLbl="sibTrans2D1" presStyleIdx="0" presStyleCnt="1" custScaleX="104204" custScaleY="60775"/>
      <dgm:spPr/>
    </dgm:pt>
    <dgm:pt modelId="{B93A413C-AE3F-413B-92F2-7CF33DF41180}" type="pres">
      <dgm:prSet presAssocID="{E9815497-6068-4CA3-B890-ECDCA3F7E7A6}" presName="lastNode" presStyleLbl="node1" presStyleIdx="1" presStyleCnt="2" custScaleX="82557" custScaleY="79989">
        <dgm:presLayoutVars>
          <dgm:bulletEnabled val="1"/>
        </dgm:presLayoutVars>
      </dgm:prSet>
      <dgm:spPr/>
    </dgm:pt>
  </dgm:ptLst>
  <dgm:cxnLst>
    <dgm:cxn modelId="{AA8D143C-4943-49E2-8434-5D6C4135209F}" type="presOf" srcId="{E4B320E7-4BFC-4B6F-9FF7-ED5D6AF30E46}" destId="{B1D002C1-4D87-4DF9-9238-6DD3A67D34F7}" srcOrd="0" destOrd="0" presId="urn:microsoft.com/office/officeart/2005/8/layout/bProcess2"/>
    <dgm:cxn modelId="{C1C8AD6B-D0CA-4391-A8C1-6731C9C5D361}" srcId="{0836DB3F-C4C1-4CAC-992D-EF026FE56608}" destId="{E4B320E7-4BFC-4B6F-9FF7-ED5D6AF30E46}" srcOrd="0" destOrd="0" parTransId="{2201C354-25BF-4CF5-914D-D08F17B9BEFD}" sibTransId="{B0E8FC4E-5229-45BB-A701-DC0C327AE528}"/>
    <dgm:cxn modelId="{36DEFC81-3A93-44D3-8D8D-10A7DB0D00AB}" type="presOf" srcId="{B0E8FC4E-5229-45BB-A701-DC0C327AE528}" destId="{6DA305CB-9C44-4315-B497-46B287641178}" srcOrd="0" destOrd="0" presId="urn:microsoft.com/office/officeart/2005/8/layout/bProcess2"/>
    <dgm:cxn modelId="{74620492-093B-481D-8B67-128EF07B0050}" type="presOf" srcId="{0836DB3F-C4C1-4CAC-992D-EF026FE56608}" destId="{CA5BA6CC-CC36-49E5-909D-C94D33BB2E19}" srcOrd="0" destOrd="0" presId="urn:microsoft.com/office/officeart/2005/8/layout/bProcess2"/>
    <dgm:cxn modelId="{B56227DF-0928-4DDA-9AF0-4854051F36B1}" srcId="{0836DB3F-C4C1-4CAC-992D-EF026FE56608}" destId="{E9815497-6068-4CA3-B890-ECDCA3F7E7A6}" srcOrd="1" destOrd="0" parTransId="{A68DBF7B-B7AF-443B-B5F0-44E945D5F1CC}" sibTransId="{7EEBD2B4-E98C-4D98-A94A-96D20CA9494C}"/>
    <dgm:cxn modelId="{2EE2C4F3-F4EE-48B9-82C9-45447A2D18A6}" type="presOf" srcId="{E9815497-6068-4CA3-B890-ECDCA3F7E7A6}" destId="{B93A413C-AE3F-413B-92F2-7CF33DF41180}" srcOrd="0" destOrd="0" presId="urn:microsoft.com/office/officeart/2005/8/layout/bProcess2"/>
    <dgm:cxn modelId="{87CA9CCB-50BE-45BF-906D-6F28ADB1C3C6}" type="presParOf" srcId="{CA5BA6CC-CC36-49E5-909D-C94D33BB2E19}" destId="{B1D002C1-4D87-4DF9-9238-6DD3A67D34F7}" srcOrd="0" destOrd="0" presId="urn:microsoft.com/office/officeart/2005/8/layout/bProcess2"/>
    <dgm:cxn modelId="{8947F0B5-78D1-4A20-AED5-8BE20BE44403}" type="presParOf" srcId="{CA5BA6CC-CC36-49E5-909D-C94D33BB2E19}" destId="{6DA305CB-9C44-4315-B497-46B287641178}" srcOrd="1" destOrd="0" presId="urn:microsoft.com/office/officeart/2005/8/layout/bProcess2"/>
    <dgm:cxn modelId="{3A91882E-47DC-4D09-808B-8F6982BEBBA5}" type="presParOf" srcId="{CA5BA6CC-CC36-49E5-909D-C94D33BB2E19}" destId="{B93A413C-AE3F-413B-92F2-7CF33DF41180}" srcOrd="2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9D1C820-CE9A-468B-9FE2-40B34531E2A7}" type="doc">
      <dgm:prSet loTypeId="urn:microsoft.com/office/officeart/2005/8/layout/process5" loCatId="process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6153FF-DC65-4413-863D-87B241ED0DFB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Split 70:30</a:t>
          </a:r>
        </a:p>
        <a:p>
          <a:r>
            <a: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Leakage</a:t>
          </a:r>
        </a:p>
      </dgm:t>
    </dgm:pt>
    <dgm:pt modelId="{BE29AF67-42A3-44B6-8023-8EC4CFE48165}" type="parTrans" cxnId="{A9FF9A1A-0AC9-4E93-B4D2-DEB27999FF7D}">
      <dgm:prSet/>
      <dgm:spPr/>
      <dgm:t>
        <a:bodyPr/>
        <a:lstStyle/>
        <a:p>
          <a:endParaRPr lang="en-US" sz="2800" dirty="0"/>
        </a:p>
      </dgm:t>
    </dgm:pt>
    <dgm:pt modelId="{E031FC45-05D9-4E50-A4AB-9B2BF266EEB1}" type="sibTrans" cxnId="{A9FF9A1A-0AC9-4E93-B4D2-DEB27999FF7D}">
      <dgm:prSet custT="1"/>
      <dgm:spPr/>
      <dgm:t>
        <a:bodyPr/>
        <a:lstStyle/>
        <a:p>
          <a:endParaRPr lang="en-US" sz="1800" dirty="0"/>
        </a:p>
      </dgm:t>
    </dgm:pt>
    <dgm:pt modelId="{C84F815B-5582-4510-94CF-D548DD3709B3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Decision Tree Classifier</a:t>
          </a:r>
        </a:p>
        <a:p>
          <a:r>
            <a: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Random Forest Classifier</a:t>
          </a:r>
        </a:p>
      </dgm:t>
    </dgm:pt>
    <dgm:pt modelId="{218BCCB1-7215-4B0B-AB6D-A2A5349A75E6}" type="parTrans" cxnId="{7A2D2484-1C65-45C6-8B5E-85031304DD84}">
      <dgm:prSet/>
      <dgm:spPr/>
      <dgm:t>
        <a:bodyPr/>
        <a:lstStyle/>
        <a:p>
          <a:endParaRPr lang="en-US" sz="2800" dirty="0"/>
        </a:p>
      </dgm:t>
    </dgm:pt>
    <dgm:pt modelId="{B0DF6EC5-7807-4A23-B3D0-2910CBBCDD50}" type="sibTrans" cxnId="{7A2D2484-1C65-45C6-8B5E-85031304DD84}">
      <dgm:prSet custT="1"/>
      <dgm:spPr/>
      <dgm:t>
        <a:bodyPr/>
        <a:lstStyle/>
        <a:p>
          <a:endParaRPr lang="en-US" sz="1800" dirty="0"/>
        </a:p>
      </dgm:t>
    </dgm:pt>
    <dgm:pt modelId="{49271F1B-89E0-4264-90BE-856C9F9AED4B}">
      <dgm:prSet phldrT="[Text]" custT="1"/>
      <dgm:spPr>
        <a:solidFill>
          <a:srgbClr val="0070C0"/>
        </a:solidFill>
      </dgm:spPr>
      <dgm:t>
        <a:bodyPr/>
        <a:lstStyle/>
        <a:p>
          <a:endParaRPr lang="en-US" sz="16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r>
            <a: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Max Depth 4</a:t>
          </a:r>
        </a:p>
        <a:p>
          <a:r>
            <a: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Num Estimators 6</a:t>
          </a:r>
        </a:p>
        <a:p>
          <a:r>
            <a: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Kfold Cross Validation</a:t>
          </a:r>
        </a:p>
        <a:p>
          <a:endParaRPr lang="en-US" sz="16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8257D79-F8EA-4443-AF08-63500C7147AE}" type="parTrans" cxnId="{E885017E-D206-4C50-B259-0B620C8BBFA5}">
      <dgm:prSet/>
      <dgm:spPr/>
      <dgm:t>
        <a:bodyPr/>
        <a:lstStyle/>
        <a:p>
          <a:endParaRPr lang="en-US" sz="2800" dirty="0"/>
        </a:p>
      </dgm:t>
    </dgm:pt>
    <dgm:pt modelId="{2C8F8C36-5952-43B9-B282-63B965FB12C0}" type="sibTrans" cxnId="{E885017E-D206-4C50-B259-0B620C8BBFA5}">
      <dgm:prSet custT="1"/>
      <dgm:spPr/>
      <dgm:t>
        <a:bodyPr/>
        <a:lstStyle/>
        <a:p>
          <a:endParaRPr lang="en-US" sz="1800" dirty="0"/>
        </a:p>
      </dgm:t>
    </dgm:pt>
    <dgm:pt modelId="{E76643BC-A14E-47CD-AC0F-568222D32026}">
      <dgm:prSet phldrT="[Text]" custT="1"/>
      <dgm:spPr>
        <a:solidFill>
          <a:srgbClr val="0070C0"/>
        </a:solidFill>
        <a:effectLst>
          <a:glow rad="228600">
            <a:schemeClr val="accent1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sz="2400" dirty="0"/>
            <a:t>Grid Search CV</a:t>
          </a:r>
        </a:p>
      </dgm:t>
    </dgm:pt>
    <dgm:pt modelId="{C86ACF44-648C-4C9E-A18E-91A06F00EA42}" type="parTrans" cxnId="{BE05F046-BC5B-43E3-8B9A-AA558D190C8B}">
      <dgm:prSet/>
      <dgm:spPr/>
      <dgm:t>
        <a:bodyPr/>
        <a:lstStyle/>
        <a:p>
          <a:endParaRPr lang="en-US" sz="2800" dirty="0"/>
        </a:p>
      </dgm:t>
    </dgm:pt>
    <dgm:pt modelId="{0011DBEE-0C14-423A-B09B-3CF768911C1B}" type="sibTrans" cxnId="{BE05F046-BC5B-43E3-8B9A-AA558D190C8B}">
      <dgm:prSet/>
      <dgm:spPr/>
      <dgm:t>
        <a:bodyPr/>
        <a:lstStyle/>
        <a:p>
          <a:endParaRPr lang="en-US" sz="2000" dirty="0"/>
        </a:p>
      </dgm:t>
    </dgm:pt>
    <dgm:pt modelId="{BA531FFE-07B2-4AB1-84BB-93B02FCEFB4E}" type="pres">
      <dgm:prSet presAssocID="{D9D1C820-CE9A-468B-9FE2-40B34531E2A7}" presName="diagram" presStyleCnt="0">
        <dgm:presLayoutVars>
          <dgm:dir/>
          <dgm:resizeHandles val="exact"/>
        </dgm:presLayoutVars>
      </dgm:prSet>
      <dgm:spPr/>
    </dgm:pt>
    <dgm:pt modelId="{21953C43-EAB0-4D14-9A15-2C4F08814063}" type="pres">
      <dgm:prSet presAssocID="{176153FF-DC65-4413-863D-87B241ED0DFB}" presName="node" presStyleLbl="node1" presStyleIdx="0" presStyleCnt="4">
        <dgm:presLayoutVars>
          <dgm:bulletEnabled val="1"/>
        </dgm:presLayoutVars>
      </dgm:prSet>
      <dgm:spPr/>
    </dgm:pt>
    <dgm:pt modelId="{2353BDB1-5FF6-48E2-8376-64C3D2CA4321}" type="pres">
      <dgm:prSet presAssocID="{E031FC45-05D9-4E50-A4AB-9B2BF266EEB1}" presName="sibTrans" presStyleLbl="sibTrans2D1" presStyleIdx="0" presStyleCnt="3"/>
      <dgm:spPr/>
    </dgm:pt>
    <dgm:pt modelId="{8C0A1D41-342A-48AE-9666-5D998A60C285}" type="pres">
      <dgm:prSet presAssocID="{E031FC45-05D9-4E50-A4AB-9B2BF266EEB1}" presName="connectorText" presStyleLbl="sibTrans2D1" presStyleIdx="0" presStyleCnt="3"/>
      <dgm:spPr/>
    </dgm:pt>
    <dgm:pt modelId="{DB5FADF9-9F7E-4A8A-983F-BAC312C1077E}" type="pres">
      <dgm:prSet presAssocID="{C84F815B-5582-4510-94CF-D548DD3709B3}" presName="node" presStyleLbl="node1" presStyleIdx="1" presStyleCnt="4">
        <dgm:presLayoutVars>
          <dgm:bulletEnabled val="1"/>
        </dgm:presLayoutVars>
      </dgm:prSet>
      <dgm:spPr/>
    </dgm:pt>
    <dgm:pt modelId="{80F37EC3-C48F-44B0-AEB7-A0EFCDB42F51}" type="pres">
      <dgm:prSet presAssocID="{B0DF6EC5-7807-4A23-B3D0-2910CBBCDD50}" presName="sibTrans" presStyleLbl="sibTrans2D1" presStyleIdx="1" presStyleCnt="3"/>
      <dgm:spPr/>
    </dgm:pt>
    <dgm:pt modelId="{B458CA82-7028-46DB-A319-7A7ECCCE1CF7}" type="pres">
      <dgm:prSet presAssocID="{B0DF6EC5-7807-4A23-B3D0-2910CBBCDD50}" presName="connectorText" presStyleLbl="sibTrans2D1" presStyleIdx="1" presStyleCnt="3"/>
      <dgm:spPr/>
    </dgm:pt>
    <dgm:pt modelId="{2571F7FD-F7B1-4953-ACF8-EE2B11220C34}" type="pres">
      <dgm:prSet presAssocID="{49271F1B-89E0-4264-90BE-856C9F9AED4B}" presName="node" presStyleLbl="node1" presStyleIdx="2" presStyleCnt="4">
        <dgm:presLayoutVars>
          <dgm:bulletEnabled val="1"/>
        </dgm:presLayoutVars>
      </dgm:prSet>
      <dgm:spPr/>
    </dgm:pt>
    <dgm:pt modelId="{7A3F481A-6802-4474-AD24-A0771ED91C8A}" type="pres">
      <dgm:prSet presAssocID="{2C8F8C36-5952-43B9-B282-63B965FB12C0}" presName="sibTrans" presStyleLbl="sibTrans2D1" presStyleIdx="2" presStyleCnt="3"/>
      <dgm:spPr/>
    </dgm:pt>
    <dgm:pt modelId="{B150BFAB-3B16-45A6-A52F-B465C5A6733F}" type="pres">
      <dgm:prSet presAssocID="{2C8F8C36-5952-43B9-B282-63B965FB12C0}" presName="connectorText" presStyleLbl="sibTrans2D1" presStyleIdx="2" presStyleCnt="3"/>
      <dgm:spPr/>
    </dgm:pt>
    <dgm:pt modelId="{1B856486-4A99-48AD-B82C-D6F3ED8A3601}" type="pres">
      <dgm:prSet presAssocID="{E76643BC-A14E-47CD-AC0F-568222D32026}" presName="node" presStyleLbl="node1" presStyleIdx="3" presStyleCnt="4">
        <dgm:presLayoutVars>
          <dgm:bulletEnabled val="1"/>
        </dgm:presLayoutVars>
      </dgm:prSet>
      <dgm:spPr/>
    </dgm:pt>
  </dgm:ptLst>
  <dgm:cxnLst>
    <dgm:cxn modelId="{E57ADD0C-706B-466A-BCF1-E91F66D47F93}" type="presOf" srcId="{C84F815B-5582-4510-94CF-D548DD3709B3}" destId="{DB5FADF9-9F7E-4A8A-983F-BAC312C1077E}" srcOrd="0" destOrd="0" presId="urn:microsoft.com/office/officeart/2005/8/layout/process5"/>
    <dgm:cxn modelId="{A9FF9A1A-0AC9-4E93-B4D2-DEB27999FF7D}" srcId="{D9D1C820-CE9A-468B-9FE2-40B34531E2A7}" destId="{176153FF-DC65-4413-863D-87B241ED0DFB}" srcOrd="0" destOrd="0" parTransId="{BE29AF67-42A3-44B6-8023-8EC4CFE48165}" sibTransId="{E031FC45-05D9-4E50-A4AB-9B2BF266EEB1}"/>
    <dgm:cxn modelId="{4221BA28-65D4-4313-971A-5180A3EF1CBB}" type="presOf" srcId="{49271F1B-89E0-4264-90BE-856C9F9AED4B}" destId="{2571F7FD-F7B1-4953-ACF8-EE2B11220C34}" srcOrd="0" destOrd="0" presId="urn:microsoft.com/office/officeart/2005/8/layout/process5"/>
    <dgm:cxn modelId="{916F4A2D-EEDE-4838-B16F-CF47FB796BA2}" type="presOf" srcId="{D9D1C820-CE9A-468B-9FE2-40B34531E2A7}" destId="{BA531FFE-07B2-4AB1-84BB-93B02FCEFB4E}" srcOrd="0" destOrd="0" presId="urn:microsoft.com/office/officeart/2005/8/layout/process5"/>
    <dgm:cxn modelId="{A776B43F-51B4-4D3A-94C9-D5CE4F91B4E8}" type="presOf" srcId="{E031FC45-05D9-4E50-A4AB-9B2BF266EEB1}" destId="{2353BDB1-5FF6-48E2-8376-64C3D2CA4321}" srcOrd="0" destOrd="0" presId="urn:microsoft.com/office/officeart/2005/8/layout/process5"/>
    <dgm:cxn modelId="{620D7045-CF31-4D7A-9FFD-D4E7EFA0CD7C}" type="presOf" srcId="{E76643BC-A14E-47CD-AC0F-568222D32026}" destId="{1B856486-4A99-48AD-B82C-D6F3ED8A3601}" srcOrd="0" destOrd="0" presId="urn:microsoft.com/office/officeart/2005/8/layout/process5"/>
    <dgm:cxn modelId="{BE05F046-BC5B-43E3-8B9A-AA558D190C8B}" srcId="{D9D1C820-CE9A-468B-9FE2-40B34531E2A7}" destId="{E76643BC-A14E-47CD-AC0F-568222D32026}" srcOrd="3" destOrd="0" parTransId="{C86ACF44-648C-4C9E-A18E-91A06F00EA42}" sibTransId="{0011DBEE-0C14-423A-B09B-3CF768911C1B}"/>
    <dgm:cxn modelId="{BE47296A-DECC-4C93-A5BB-F0B7600B4885}" type="presOf" srcId="{2C8F8C36-5952-43B9-B282-63B965FB12C0}" destId="{B150BFAB-3B16-45A6-A52F-B465C5A6733F}" srcOrd="1" destOrd="0" presId="urn:microsoft.com/office/officeart/2005/8/layout/process5"/>
    <dgm:cxn modelId="{E885017E-D206-4C50-B259-0B620C8BBFA5}" srcId="{D9D1C820-CE9A-468B-9FE2-40B34531E2A7}" destId="{49271F1B-89E0-4264-90BE-856C9F9AED4B}" srcOrd="2" destOrd="0" parTransId="{D8257D79-F8EA-4443-AF08-63500C7147AE}" sibTransId="{2C8F8C36-5952-43B9-B282-63B965FB12C0}"/>
    <dgm:cxn modelId="{7A2D2484-1C65-45C6-8B5E-85031304DD84}" srcId="{D9D1C820-CE9A-468B-9FE2-40B34531E2A7}" destId="{C84F815B-5582-4510-94CF-D548DD3709B3}" srcOrd="1" destOrd="0" parTransId="{218BCCB1-7215-4B0B-AB6D-A2A5349A75E6}" sibTransId="{B0DF6EC5-7807-4A23-B3D0-2910CBBCDD50}"/>
    <dgm:cxn modelId="{E57B3A97-1F72-4DDF-A1DA-8F8D3ADFF329}" type="presOf" srcId="{176153FF-DC65-4413-863D-87B241ED0DFB}" destId="{21953C43-EAB0-4D14-9A15-2C4F08814063}" srcOrd="0" destOrd="0" presId="urn:microsoft.com/office/officeart/2005/8/layout/process5"/>
    <dgm:cxn modelId="{C4814899-D9C9-4E79-A893-C7C8DC5DC4BF}" type="presOf" srcId="{E031FC45-05D9-4E50-A4AB-9B2BF266EEB1}" destId="{8C0A1D41-342A-48AE-9666-5D998A60C285}" srcOrd="1" destOrd="0" presId="urn:microsoft.com/office/officeart/2005/8/layout/process5"/>
    <dgm:cxn modelId="{4EFD63A2-D616-4FC4-8F16-3F0036784816}" type="presOf" srcId="{2C8F8C36-5952-43B9-B282-63B965FB12C0}" destId="{7A3F481A-6802-4474-AD24-A0771ED91C8A}" srcOrd="0" destOrd="0" presId="urn:microsoft.com/office/officeart/2005/8/layout/process5"/>
    <dgm:cxn modelId="{2EB606BA-1C1C-4DD5-B29E-FFAFE51C1777}" type="presOf" srcId="{B0DF6EC5-7807-4A23-B3D0-2910CBBCDD50}" destId="{80F37EC3-C48F-44B0-AEB7-A0EFCDB42F51}" srcOrd="0" destOrd="0" presId="urn:microsoft.com/office/officeart/2005/8/layout/process5"/>
    <dgm:cxn modelId="{2E6D11F0-C386-4402-8AA5-7FC3AAEDB71D}" type="presOf" srcId="{B0DF6EC5-7807-4A23-B3D0-2910CBBCDD50}" destId="{B458CA82-7028-46DB-A319-7A7ECCCE1CF7}" srcOrd="1" destOrd="0" presId="urn:microsoft.com/office/officeart/2005/8/layout/process5"/>
    <dgm:cxn modelId="{85E0B362-C0E0-48D7-B1DD-910D123C85E0}" type="presParOf" srcId="{BA531FFE-07B2-4AB1-84BB-93B02FCEFB4E}" destId="{21953C43-EAB0-4D14-9A15-2C4F08814063}" srcOrd="0" destOrd="0" presId="urn:microsoft.com/office/officeart/2005/8/layout/process5"/>
    <dgm:cxn modelId="{88008638-500A-469D-8C5C-CAD0A06E776C}" type="presParOf" srcId="{BA531FFE-07B2-4AB1-84BB-93B02FCEFB4E}" destId="{2353BDB1-5FF6-48E2-8376-64C3D2CA4321}" srcOrd="1" destOrd="0" presId="urn:microsoft.com/office/officeart/2005/8/layout/process5"/>
    <dgm:cxn modelId="{825D2B3C-8D9F-4152-B2DE-0AC946C5C2DB}" type="presParOf" srcId="{2353BDB1-5FF6-48E2-8376-64C3D2CA4321}" destId="{8C0A1D41-342A-48AE-9666-5D998A60C285}" srcOrd="0" destOrd="0" presId="urn:microsoft.com/office/officeart/2005/8/layout/process5"/>
    <dgm:cxn modelId="{40DB4DF3-8B3C-4669-91D3-DD90643707E0}" type="presParOf" srcId="{BA531FFE-07B2-4AB1-84BB-93B02FCEFB4E}" destId="{DB5FADF9-9F7E-4A8A-983F-BAC312C1077E}" srcOrd="2" destOrd="0" presId="urn:microsoft.com/office/officeart/2005/8/layout/process5"/>
    <dgm:cxn modelId="{3739FBA9-3447-4A99-A8A3-56C89667886F}" type="presParOf" srcId="{BA531FFE-07B2-4AB1-84BB-93B02FCEFB4E}" destId="{80F37EC3-C48F-44B0-AEB7-A0EFCDB42F51}" srcOrd="3" destOrd="0" presId="urn:microsoft.com/office/officeart/2005/8/layout/process5"/>
    <dgm:cxn modelId="{1C2B16DE-694A-47AC-9D17-CFD9ACF02575}" type="presParOf" srcId="{80F37EC3-C48F-44B0-AEB7-A0EFCDB42F51}" destId="{B458CA82-7028-46DB-A319-7A7ECCCE1CF7}" srcOrd="0" destOrd="0" presId="urn:microsoft.com/office/officeart/2005/8/layout/process5"/>
    <dgm:cxn modelId="{FC59BCC0-D6BB-46A9-B8AB-F557DD485533}" type="presParOf" srcId="{BA531FFE-07B2-4AB1-84BB-93B02FCEFB4E}" destId="{2571F7FD-F7B1-4953-ACF8-EE2B11220C34}" srcOrd="4" destOrd="0" presId="urn:microsoft.com/office/officeart/2005/8/layout/process5"/>
    <dgm:cxn modelId="{FF571F7C-758D-4116-8FAF-E714D039AC2A}" type="presParOf" srcId="{BA531FFE-07B2-4AB1-84BB-93B02FCEFB4E}" destId="{7A3F481A-6802-4474-AD24-A0771ED91C8A}" srcOrd="5" destOrd="0" presId="urn:microsoft.com/office/officeart/2005/8/layout/process5"/>
    <dgm:cxn modelId="{5737E936-6BDA-4CC7-9773-04A75960AB0D}" type="presParOf" srcId="{7A3F481A-6802-4474-AD24-A0771ED91C8A}" destId="{B150BFAB-3B16-45A6-A52F-B465C5A6733F}" srcOrd="0" destOrd="0" presId="urn:microsoft.com/office/officeart/2005/8/layout/process5"/>
    <dgm:cxn modelId="{BC8AC9DF-3CCA-4D94-A6D7-592BC1C304D0}" type="presParOf" srcId="{BA531FFE-07B2-4AB1-84BB-93B02FCEFB4E}" destId="{1B856486-4A99-48AD-B82C-D6F3ED8A3601}" srcOrd="6" destOrd="0" presId="urn:microsoft.com/office/officeart/2005/8/layout/process5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52184CD-F46B-4950-8CAB-18E9576AE18F}" type="doc">
      <dgm:prSet loTypeId="urn:microsoft.com/office/officeart/2005/8/layout/matrix1" loCatId="matrix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877D53-A384-4132-91CF-DC2C786898A0}">
      <dgm:prSet phldrT="[Text]" custT="1"/>
      <dgm:spPr>
        <a:solidFill>
          <a:srgbClr val="0070C0"/>
        </a:solidFill>
        <a:ln>
          <a:noFill/>
        </a:ln>
        <a:effectLst/>
        <a:sp3d prstMaterial="softEdge">
          <a:bevelT w="127000" prst="artDeco"/>
        </a:sp3d>
      </dgm:spPr>
      <dgm:t>
        <a:bodyPr/>
        <a:lstStyle/>
        <a:p>
          <a:pPr>
            <a:spcBef>
              <a:spcPts val="1200"/>
            </a:spcBef>
          </a:pPr>
          <a:endParaRPr lang="en-CA" sz="20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>
            <a:spcBef>
              <a:spcPts val="1200"/>
            </a:spcBef>
          </a:pPr>
          <a:r>
            <a:rPr lang="en-CA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Strength</a:t>
          </a:r>
        </a:p>
      </dgm:t>
    </dgm:pt>
    <dgm:pt modelId="{DE57B2F4-2C22-40A3-9931-AE4CC2EE9BF4}" type="parTrans" cxnId="{9EFA1384-BCA9-4948-B47A-E14704AFC462}">
      <dgm:prSet/>
      <dgm:spPr/>
      <dgm:t>
        <a:bodyPr/>
        <a:lstStyle/>
        <a:p>
          <a:endParaRPr lang="en-US" sz="24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D34A6EE-63E2-458A-AF76-930D4E8131E5}" type="sibTrans" cxnId="{9EFA1384-BCA9-4948-B47A-E14704AFC462}">
      <dgm:prSet/>
      <dgm:spPr/>
      <dgm:t>
        <a:bodyPr/>
        <a:lstStyle/>
        <a:p>
          <a:endParaRPr lang="en-US" sz="24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9E2EEC2-F31A-431E-A492-2CD2DA419FC0}">
      <dgm:prSet phldrT="[Text]" custT="1"/>
      <dgm:spPr>
        <a:solidFill>
          <a:srgbClr val="0070C0"/>
        </a:solidFill>
        <a:ln>
          <a:noFill/>
        </a:ln>
        <a:effectLst/>
        <a:sp3d prstMaterial="softEdge">
          <a:bevelT w="127000" prst="artDeco"/>
        </a:sp3d>
      </dgm:spPr>
      <dgm:t>
        <a:bodyPr/>
        <a:lstStyle/>
        <a:p>
          <a:r>
            <a:rPr lang="en-CA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Opportunities</a:t>
          </a:r>
          <a:endParaRPr lang="en-US" sz="2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B22041A-D281-40B0-92D8-B8FBA10A0FC8}" type="sibTrans" cxnId="{A4199480-69AA-4748-80AB-4354049747FE}">
      <dgm:prSet/>
      <dgm:spPr/>
      <dgm:t>
        <a:bodyPr/>
        <a:lstStyle/>
        <a:p>
          <a:endParaRPr lang="en-US" sz="24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77CB06D-8DA1-4AC7-A5BF-3A5B552807C8}" type="parTrans" cxnId="{A4199480-69AA-4748-80AB-4354049747FE}">
      <dgm:prSet/>
      <dgm:spPr/>
      <dgm:t>
        <a:bodyPr/>
        <a:lstStyle/>
        <a:p>
          <a:endParaRPr lang="en-US" sz="24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B00E5BA-6048-44CE-9578-1D4033C49404}">
      <dgm:prSet phldrT="[Text]" custT="1"/>
      <dgm:spPr>
        <a:solidFill>
          <a:srgbClr val="0070C0"/>
        </a:solidFill>
        <a:ln>
          <a:noFill/>
        </a:ln>
        <a:effectLst/>
        <a:sp3d prstMaterial="softEdge">
          <a:bevelT w="127000" prst="artDeco"/>
        </a:sp3d>
      </dgm:spPr>
      <dgm:t>
        <a:bodyPr/>
        <a:lstStyle/>
        <a:p>
          <a:r>
            <a:rPr lang="en-CA" sz="1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Other Algorithms</a:t>
          </a:r>
          <a:endParaRPr lang="en-US" sz="16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095DF47-4C94-44B4-A76D-5A2338C10279}" type="parTrans" cxnId="{8EF3E8ED-9AF1-4C6D-BBB6-1BC9B25CA876}">
      <dgm:prSet/>
      <dgm:spPr/>
      <dgm:t>
        <a:bodyPr/>
        <a:lstStyle/>
        <a:p>
          <a:endParaRPr lang="en-US" sz="24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4FF1530-4111-417E-B7D8-85AA6A340708}" type="sibTrans" cxnId="{8EF3E8ED-9AF1-4C6D-BBB6-1BC9B25CA876}">
      <dgm:prSet/>
      <dgm:spPr/>
      <dgm:t>
        <a:bodyPr/>
        <a:lstStyle/>
        <a:p>
          <a:endParaRPr lang="en-US" sz="24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7088415-7F66-4E9A-8430-93BC1A62A79F}">
      <dgm:prSet phldrT="[Text]" custT="1"/>
      <dgm:spPr>
        <a:solidFill>
          <a:srgbClr val="0070C0"/>
        </a:solidFill>
        <a:ln>
          <a:noFill/>
        </a:ln>
        <a:effectLst/>
        <a:sp3d prstMaterial="softEdge">
          <a:bevelT w="127000" prst="artDeco"/>
        </a:sp3d>
      </dgm:spPr>
      <dgm:t>
        <a:bodyPr/>
        <a:lstStyle/>
        <a:p>
          <a:r>
            <a:rPr lang="en-CA" sz="1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Leverage Strengths In Teams</a:t>
          </a:r>
          <a:endParaRPr lang="en-US" sz="16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EAC460D-4921-47B0-8C17-E27CE957D5FB}" type="parTrans" cxnId="{51474742-51DF-4326-B3F5-53CC9AB531A9}">
      <dgm:prSet/>
      <dgm:spPr/>
      <dgm:t>
        <a:bodyPr/>
        <a:lstStyle/>
        <a:p>
          <a:endParaRPr lang="en-US" sz="24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955C4ED-9F21-4273-874E-177675F562A8}" type="sibTrans" cxnId="{51474742-51DF-4326-B3F5-53CC9AB531A9}">
      <dgm:prSet/>
      <dgm:spPr/>
      <dgm:t>
        <a:bodyPr/>
        <a:lstStyle/>
        <a:p>
          <a:endParaRPr lang="en-US" sz="24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1104BE3-1607-494F-8300-0DB209C34BA5}">
      <dgm:prSet phldrT="[Text]" custT="1"/>
      <dgm:spPr>
        <a:solidFill>
          <a:srgbClr val="0070C0"/>
        </a:solidFill>
        <a:ln>
          <a:noFill/>
        </a:ln>
        <a:effectLst/>
        <a:sp3d prstMaterial="softEdge">
          <a:bevelT w="127000" prst="artDeco"/>
        </a:sp3d>
      </dgm:spPr>
      <dgm:t>
        <a:bodyPr/>
        <a:lstStyle/>
        <a:p>
          <a:r>
            <a:rPr lang="en-CA" sz="1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Small Training Set</a:t>
          </a:r>
          <a:endParaRPr lang="en-US" sz="16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1D23AF7-0617-4307-B0F7-E0E9AAD0E858}" type="parTrans" cxnId="{2CF9FBB3-8CDF-41F9-A7BB-CAAD0C33CCB5}">
      <dgm:prSet/>
      <dgm:spPr/>
      <dgm:t>
        <a:bodyPr/>
        <a:lstStyle/>
        <a:p>
          <a:endParaRPr lang="en-US" sz="24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D45FC26-7D5D-4067-91F5-BFFC3B2F00F5}" type="sibTrans" cxnId="{2CF9FBB3-8CDF-41F9-A7BB-CAAD0C33CCB5}">
      <dgm:prSet/>
      <dgm:spPr/>
      <dgm:t>
        <a:bodyPr/>
        <a:lstStyle/>
        <a:p>
          <a:endParaRPr lang="en-US" sz="24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08A854A-A4C0-421D-A240-B025FA70F9E1}">
      <dgm:prSet phldrT="[Text]" custT="1"/>
      <dgm:spPr>
        <a:solidFill>
          <a:schemeClr val="accent1">
            <a:lumMod val="60000"/>
            <a:lumOff val="40000"/>
          </a:schemeClr>
        </a:solidFill>
        <a:ln>
          <a:noFill/>
        </a:ln>
        <a:effectLst/>
        <a:sp3d prstMaterial="softEdge">
          <a:bevelT w="127000" prst="artDeco"/>
        </a:sp3d>
      </dgm:spPr>
      <dgm:t>
        <a:bodyPr/>
        <a:lstStyle/>
        <a:p>
          <a:endParaRPr lang="en-US" sz="2000" b="0" dirty="0">
            <a:solidFill>
              <a:schemeClr val="bg1">
                <a:lumMod val="5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4683E09-D002-453F-9BEA-86D6241B17BB}" type="sibTrans" cxnId="{DC837518-6E2C-4D25-91C3-26A9A3BD2D7B}">
      <dgm:prSet/>
      <dgm:spPr/>
      <dgm:t>
        <a:bodyPr/>
        <a:lstStyle/>
        <a:p>
          <a:endParaRPr lang="en-US" sz="24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345C4CC-8E53-41E9-A9E8-8F95200B7654}" type="parTrans" cxnId="{DC837518-6E2C-4D25-91C3-26A9A3BD2D7B}">
      <dgm:prSet/>
      <dgm:spPr/>
      <dgm:t>
        <a:bodyPr/>
        <a:lstStyle/>
        <a:p>
          <a:endParaRPr lang="en-US" sz="24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C753ADA-D8A9-43BD-8C4B-718D686ABF25}">
      <dgm:prSet phldrT="[Text]" custT="1"/>
      <dgm:spPr>
        <a:solidFill>
          <a:srgbClr val="0070C0"/>
        </a:solidFill>
        <a:ln>
          <a:noFill/>
        </a:ln>
        <a:effectLst/>
        <a:sp3d prstMaterial="softEdge">
          <a:bevelT w="127000" prst="artDeco"/>
        </a:sp3d>
      </dgm:spPr>
      <dgm:t>
        <a:bodyPr/>
        <a:lstStyle/>
        <a:p>
          <a:r>
            <a:rPr lang="en-CA" sz="1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Agile Methodology</a:t>
          </a:r>
          <a:endParaRPr lang="en-US" sz="16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3D01535-82CF-45B8-A80D-E2AAE80DE248}" type="parTrans" cxnId="{DC0AF1F1-59D4-45D0-BEB9-00C84550FE1D}">
      <dgm:prSet/>
      <dgm:spPr/>
      <dgm:t>
        <a:bodyPr/>
        <a:lstStyle/>
        <a:p>
          <a:endParaRPr lang="en-US" sz="24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DC6F44E-E1F5-4006-8B69-3988CA6E218F}" type="sibTrans" cxnId="{DC0AF1F1-59D4-45D0-BEB9-00C84550FE1D}">
      <dgm:prSet/>
      <dgm:spPr/>
      <dgm:t>
        <a:bodyPr/>
        <a:lstStyle/>
        <a:p>
          <a:endParaRPr lang="en-US" sz="24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3B77804-99DE-4544-A79E-8C0749832B99}">
      <dgm:prSet phldrT="[Text]" custT="1"/>
      <dgm:spPr>
        <a:solidFill>
          <a:srgbClr val="0070C0"/>
        </a:solidFill>
        <a:ln>
          <a:noFill/>
        </a:ln>
        <a:effectLst/>
        <a:sp3d prstMaterial="softEdge">
          <a:bevelT w="127000" prst="artDeco"/>
        </a:sp3d>
      </dgm:spPr>
      <dgm:t>
        <a:bodyPr/>
        <a:lstStyle/>
        <a:p>
          <a:r>
            <a:rPr lang="en-CA" sz="1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Advanced Modelling</a:t>
          </a:r>
          <a:endParaRPr lang="en-US" sz="16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ED3ACEA-910A-4B3A-A745-BF939124174D}" type="parTrans" cxnId="{243D6E00-C3BB-4386-8A43-04AA367CFB7F}">
      <dgm:prSet/>
      <dgm:spPr/>
      <dgm:t>
        <a:bodyPr/>
        <a:lstStyle/>
        <a:p>
          <a:endParaRPr lang="en-US" sz="24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4B17B7F-1D24-47A1-B5D5-15C42A4BCBDD}" type="sibTrans" cxnId="{243D6E00-C3BB-4386-8A43-04AA367CFB7F}">
      <dgm:prSet/>
      <dgm:spPr/>
      <dgm:t>
        <a:bodyPr/>
        <a:lstStyle/>
        <a:p>
          <a:endParaRPr lang="en-US" sz="24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FB257B8-78AE-451A-AAC1-639C90D44F8A}">
      <dgm:prSet phldrT="[Text]" custT="1"/>
      <dgm:spPr>
        <a:solidFill>
          <a:srgbClr val="0070C0"/>
        </a:solidFill>
        <a:ln>
          <a:noFill/>
        </a:ln>
        <a:effectLst/>
        <a:sp3d prstMaterial="softEdge">
          <a:bevelT w="127000" prst="artDeco"/>
        </a:sp3d>
      </dgm:spPr>
      <dgm:t>
        <a:bodyPr/>
        <a:lstStyle/>
        <a:p>
          <a:r>
            <a:rPr lang="en-CA" sz="1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Practical Intuition</a:t>
          </a:r>
          <a:endParaRPr lang="en-US" sz="16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157D65D-C623-4129-B4A5-D6AC41A39E30}" type="parTrans" cxnId="{6F76FFBD-C7B1-414E-83D9-29C55463C0B7}">
      <dgm:prSet/>
      <dgm:spPr/>
      <dgm:t>
        <a:bodyPr/>
        <a:lstStyle/>
        <a:p>
          <a:endParaRPr lang="en-US" sz="24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5DA23BF-386C-4A88-A587-3353E63CB1C5}" type="sibTrans" cxnId="{6F76FFBD-C7B1-414E-83D9-29C55463C0B7}">
      <dgm:prSet/>
      <dgm:spPr/>
      <dgm:t>
        <a:bodyPr/>
        <a:lstStyle/>
        <a:p>
          <a:endParaRPr lang="en-US" sz="24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7DD2B4E-6F05-470C-9E8F-E90855353698}">
      <dgm:prSet phldrT="[Text]" custT="1"/>
      <dgm:spPr>
        <a:solidFill>
          <a:srgbClr val="0070C0"/>
        </a:solidFill>
        <a:ln>
          <a:noFill/>
        </a:ln>
        <a:effectLst/>
        <a:sp3d prstMaterial="softEdge">
          <a:bevelT w="127000" prst="artDeco"/>
        </a:sp3d>
      </dgm:spPr>
      <dgm:t>
        <a:bodyPr/>
        <a:lstStyle/>
        <a:p>
          <a:pPr>
            <a:spcBef>
              <a:spcPct val="0"/>
            </a:spcBef>
          </a:pPr>
          <a:r>
            <a:rPr lang="en-CA" sz="1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Knowledge</a:t>
          </a:r>
        </a:p>
      </dgm:t>
    </dgm:pt>
    <dgm:pt modelId="{1ADEC7C1-DD87-47CD-B061-F36A20A7EDE1}" type="parTrans" cxnId="{C4E5827D-2DF5-42AC-AAF7-E16980B34EFA}">
      <dgm:prSet/>
      <dgm:spPr/>
      <dgm:t>
        <a:bodyPr/>
        <a:lstStyle/>
        <a:p>
          <a:endParaRPr lang="en-US" sz="24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1A51D7E-CD29-4282-9104-AE020541E2C9}" type="sibTrans" cxnId="{C4E5827D-2DF5-42AC-AAF7-E16980B34EFA}">
      <dgm:prSet/>
      <dgm:spPr/>
      <dgm:t>
        <a:bodyPr/>
        <a:lstStyle/>
        <a:p>
          <a:endParaRPr lang="en-US" sz="24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E7BFC0B-85C7-4A4A-B5A3-9D750E5F28E2}">
      <dgm:prSet phldrT="[Text]" custT="1"/>
      <dgm:spPr>
        <a:solidFill>
          <a:srgbClr val="0070C0"/>
        </a:solidFill>
        <a:ln>
          <a:noFill/>
        </a:ln>
        <a:effectLst/>
        <a:sp3d prstMaterial="softEdge">
          <a:bevelT w="127000" prst="artDeco"/>
        </a:sp3d>
      </dgm:spPr>
      <dgm:t>
        <a:bodyPr/>
        <a:lstStyle/>
        <a:p>
          <a:endParaRPr lang="en-CA" sz="20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r>
            <a:rPr lang="en-CA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Weakness</a:t>
          </a:r>
        </a:p>
      </dgm:t>
    </dgm:pt>
    <dgm:pt modelId="{74C96742-B772-41D0-8EF8-A69170BC503E}" type="sibTrans" cxnId="{042F049B-E74E-43AD-87A3-EE9165A8D4B4}">
      <dgm:prSet/>
      <dgm:spPr/>
      <dgm:t>
        <a:bodyPr/>
        <a:lstStyle/>
        <a:p>
          <a:endParaRPr lang="en-US" sz="24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CECA302-6B4B-4FE0-892C-F60B5ED50750}" type="parTrans" cxnId="{042F049B-E74E-43AD-87A3-EE9165A8D4B4}">
      <dgm:prSet/>
      <dgm:spPr/>
      <dgm:t>
        <a:bodyPr/>
        <a:lstStyle/>
        <a:p>
          <a:endParaRPr lang="en-US" sz="24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CD94FF0-DDDC-45A5-A809-2D74CE6146BE}">
      <dgm:prSet phldrT="[Text]" custT="1"/>
      <dgm:spPr>
        <a:solidFill>
          <a:srgbClr val="0070C0"/>
        </a:solidFill>
        <a:ln>
          <a:noFill/>
        </a:ln>
        <a:effectLst/>
        <a:sp3d prstMaterial="softEdge">
          <a:bevelT w="127000" prst="artDeco"/>
        </a:sp3d>
      </dgm:spPr>
      <dgm:t>
        <a:bodyPr/>
        <a:lstStyle/>
        <a:p>
          <a:r>
            <a:rPr lang="en-CA" sz="1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Cleaning</a:t>
          </a:r>
          <a:endParaRPr lang="en-US" sz="16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ABB99D-98E3-46FA-B234-EE2672077C9D}" type="parTrans" cxnId="{EBD14B61-CD62-4A61-852B-F105631BDFA3}">
      <dgm:prSet/>
      <dgm:spPr/>
      <dgm:t>
        <a:bodyPr/>
        <a:lstStyle/>
        <a:p>
          <a:endParaRPr lang="en-US" sz="24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DAC190E-2E34-4EDE-8107-A84AE5A65A50}" type="sibTrans" cxnId="{EBD14B61-CD62-4A61-852B-F105631BDFA3}">
      <dgm:prSet/>
      <dgm:spPr/>
      <dgm:t>
        <a:bodyPr/>
        <a:lstStyle/>
        <a:p>
          <a:endParaRPr lang="en-US" sz="24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76A62F7-1913-4E9C-AB0E-8E55FFB5EBF3}">
      <dgm:prSet phldrT="[Text]" custT="1"/>
      <dgm:spPr>
        <a:solidFill>
          <a:srgbClr val="0070C0"/>
        </a:solidFill>
        <a:ln>
          <a:noFill/>
        </a:ln>
        <a:effectLst/>
        <a:sp3d prstMaterial="softEdge">
          <a:bevelT w="127000" prst="artDeco"/>
        </a:sp3d>
      </dgm:spPr>
      <dgm:t>
        <a:bodyPr/>
        <a:lstStyle/>
        <a:p>
          <a:pPr>
            <a:spcBef>
              <a:spcPct val="0"/>
            </a:spcBef>
          </a:pPr>
          <a:r>
            <a:rPr lang="en-CA" sz="1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SQL</a:t>
          </a:r>
        </a:p>
      </dgm:t>
    </dgm:pt>
    <dgm:pt modelId="{3BCC8AAE-F3C9-46A8-8C2A-D24555FB0DA7}" type="parTrans" cxnId="{E7A8A572-F65A-448B-9D35-604DB8BDC219}">
      <dgm:prSet/>
      <dgm:spPr/>
      <dgm:t>
        <a:bodyPr/>
        <a:lstStyle/>
        <a:p>
          <a:endParaRPr lang="en-US" sz="24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3A902D1-DF06-47E7-BBD4-CDB4593C983A}" type="sibTrans" cxnId="{E7A8A572-F65A-448B-9D35-604DB8BDC219}">
      <dgm:prSet/>
      <dgm:spPr/>
      <dgm:t>
        <a:bodyPr/>
        <a:lstStyle/>
        <a:p>
          <a:endParaRPr lang="en-US" sz="24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EBFD3C3-BC60-4986-829A-95649E5CAB36}">
      <dgm:prSet phldrT="[Text]" custT="1"/>
      <dgm:spPr>
        <a:solidFill>
          <a:srgbClr val="0070C0"/>
        </a:solidFill>
        <a:ln>
          <a:noFill/>
        </a:ln>
        <a:effectLst/>
        <a:sp3d prstMaterial="softEdge">
          <a:bevelT w="127000" prst="artDeco"/>
        </a:sp3d>
      </dgm:spPr>
      <dgm:t>
        <a:bodyPr/>
        <a:lstStyle/>
        <a:p>
          <a:r>
            <a:rPr lang="en-CA" sz="1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Domain Knowledge</a:t>
          </a:r>
          <a:endParaRPr lang="en-US" sz="16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EE09338-D800-4F1E-893E-EA5666DC01B1}" type="parTrans" cxnId="{0A195659-C3AC-41D1-9702-E25484793C93}">
      <dgm:prSet/>
      <dgm:spPr/>
      <dgm:t>
        <a:bodyPr/>
        <a:lstStyle/>
        <a:p>
          <a:endParaRPr lang="en-US" sz="24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2F9A1D2-7EA3-4C39-9BEF-B92BE11E60D5}" type="sibTrans" cxnId="{0A195659-C3AC-41D1-9702-E25484793C93}">
      <dgm:prSet/>
      <dgm:spPr/>
      <dgm:t>
        <a:bodyPr/>
        <a:lstStyle/>
        <a:p>
          <a:endParaRPr lang="en-US" sz="24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8B03C1C-CD1B-467A-9C83-CDDA6D069341}">
      <dgm:prSet phldrT="[Text]" custT="1"/>
      <dgm:spPr>
        <a:solidFill>
          <a:srgbClr val="0070C0"/>
        </a:solidFill>
        <a:ln>
          <a:noFill/>
        </a:ln>
        <a:effectLst/>
        <a:sp3d prstMaterial="softEdge">
          <a:bevelT w="127000" prst="artDeco"/>
        </a:sp3d>
      </dgm:spPr>
      <dgm:t>
        <a:bodyPr/>
        <a:lstStyle/>
        <a:p>
          <a:r>
            <a:rPr lang="en-CA" sz="1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Learning While Executing</a:t>
          </a:r>
          <a:endParaRPr lang="en-US" sz="16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5665165-1E98-4808-9F35-4117F651CBBD}" type="parTrans" cxnId="{0EB27282-BA7D-4DED-956B-8B8B63B4FB5E}">
      <dgm:prSet/>
      <dgm:spPr/>
      <dgm:t>
        <a:bodyPr/>
        <a:lstStyle/>
        <a:p>
          <a:endParaRPr lang="en-US" sz="24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E04A94D-F39D-49A1-9308-DAD47DA07101}" type="sibTrans" cxnId="{0EB27282-BA7D-4DED-956B-8B8B63B4FB5E}">
      <dgm:prSet/>
      <dgm:spPr/>
      <dgm:t>
        <a:bodyPr/>
        <a:lstStyle/>
        <a:p>
          <a:endParaRPr lang="en-US" sz="24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C68F6A6-B798-4EDA-9099-FD25FF1C5D54}">
      <dgm:prSet phldrT="[Text]" custT="1"/>
      <dgm:spPr>
        <a:solidFill>
          <a:srgbClr val="0070C0"/>
        </a:solidFill>
        <a:ln>
          <a:noFill/>
        </a:ln>
        <a:effectLst/>
        <a:sp3d prstMaterial="softEdge">
          <a:bevelT w="127000" prst="artDeco"/>
        </a:sp3d>
      </dgm:spPr>
      <dgm:t>
        <a:bodyPr/>
        <a:lstStyle/>
        <a:p>
          <a:r>
            <a:rPr lang="en-CA" sz="1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Domain Knowledge</a:t>
          </a:r>
          <a:endParaRPr lang="en-US" sz="16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7F58D54-0B07-4A5F-8980-1FAE0221699A}" type="parTrans" cxnId="{8CF7EEFD-0089-42A2-8FD9-78B9101DC443}">
      <dgm:prSet/>
      <dgm:spPr/>
      <dgm:t>
        <a:bodyPr/>
        <a:lstStyle/>
        <a:p>
          <a:endParaRPr lang="en-US" sz="24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DF495F5-F594-4084-8399-328A825F7E08}" type="sibTrans" cxnId="{8CF7EEFD-0089-42A2-8FD9-78B9101DC443}">
      <dgm:prSet/>
      <dgm:spPr/>
      <dgm:t>
        <a:bodyPr/>
        <a:lstStyle/>
        <a:p>
          <a:endParaRPr lang="en-US" sz="24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56A10B5-B173-49BB-9AEC-B33E131FB0BD}">
      <dgm:prSet phldrT="[Text]" custT="1"/>
      <dgm:spPr>
        <a:solidFill>
          <a:srgbClr val="0070C0"/>
        </a:solidFill>
        <a:ln>
          <a:noFill/>
        </a:ln>
        <a:effectLst/>
        <a:sp3d prstMaterial="softEdge">
          <a:bevelT w="127000" prst="artDeco"/>
        </a:sp3d>
      </dgm:spPr>
      <dgm:t>
        <a:bodyPr/>
        <a:lstStyle/>
        <a:p>
          <a:r>
            <a:rPr lang="en-CA" sz="1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Time Constraints</a:t>
          </a:r>
          <a:endParaRPr lang="en-US" sz="16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E8983A9-1575-4A4C-A3FB-3D9BE70D7722}" type="parTrans" cxnId="{B0561326-E615-4398-9E3D-9DA8C8EA5024}">
      <dgm:prSet/>
      <dgm:spPr/>
      <dgm:t>
        <a:bodyPr/>
        <a:lstStyle/>
        <a:p>
          <a:endParaRPr lang="en-US" sz="24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085E30A-9C1A-4F20-BBEA-99516DC758A6}" type="sibTrans" cxnId="{B0561326-E615-4398-9E3D-9DA8C8EA5024}">
      <dgm:prSet/>
      <dgm:spPr/>
      <dgm:t>
        <a:bodyPr/>
        <a:lstStyle/>
        <a:p>
          <a:endParaRPr lang="en-US" sz="2400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07D9FF-F7C1-40C2-A831-21CE7E2D8D02}">
      <dgm:prSet phldrT="[Text]" custT="1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r>
            <a:rPr lang="en-CA" sz="40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SWO</a:t>
          </a:r>
          <a:r>
            <a:rPr lang="en-CA" sz="4000" b="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</a:t>
          </a:r>
          <a:endParaRPr lang="en-US" sz="4000" b="0" dirty="0">
            <a:solidFill>
              <a:schemeClr val="bg1">
                <a:lumMod val="5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E7CD184-E9B9-48BC-BCD9-87CA5126E7E3}" type="sibTrans" cxnId="{99F05C90-2B35-4299-A76B-A7909750CE6F}">
      <dgm:prSet/>
      <dgm:spPr/>
      <dgm:t>
        <a:bodyPr/>
        <a:lstStyle/>
        <a:p>
          <a:endParaRPr lang="en-US" sz="24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C8675C3-32FE-4733-BEDF-DD272540B73A}" type="parTrans" cxnId="{99F05C90-2B35-4299-A76B-A7909750CE6F}">
      <dgm:prSet/>
      <dgm:spPr/>
      <dgm:t>
        <a:bodyPr/>
        <a:lstStyle/>
        <a:p>
          <a:endParaRPr lang="en-US" sz="24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C12E565-1831-4CE2-BF7C-65F348F9ABAD}">
      <dgm:prSet phldrT="[Text]" custT="1"/>
      <dgm:spPr>
        <a:solidFill>
          <a:srgbClr val="0070C0"/>
        </a:solidFill>
        <a:ln>
          <a:noFill/>
        </a:ln>
        <a:effectLst/>
        <a:sp3d prstMaterial="softEdge">
          <a:bevelT w="127000" prst="artDeco"/>
        </a:sp3d>
      </dgm:spPr>
      <dgm:t>
        <a:bodyPr/>
        <a:lstStyle/>
        <a:p>
          <a:pPr>
            <a:spcBef>
              <a:spcPct val="0"/>
            </a:spcBef>
          </a:pPr>
          <a:r>
            <a:rPr lang="en-CA" sz="1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Python</a:t>
          </a:r>
        </a:p>
      </dgm:t>
    </dgm:pt>
    <dgm:pt modelId="{F7F6FB98-1016-426A-9B91-C3CCFFD84F3C}" type="parTrans" cxnId="{B49F1B61-5C07-4014-9C44-1769540DEADE}">
      <dgm:prSet/>
      <dgm:spPr/>
      <dgm:t>
        <a:bodyPr/>
        <a:lstStyle/>
        <a:p>
          <a:endParaRPr lang="en-US"/>
        </a:p>
      </dgm:t>
    </dgm:pt>
    <dgm:pt modelId="{2ABF30D3-641C-4EEC-A9E1-226567146A24}" type="sibTrans" cxnId="{B49F1B61-5C07-4014-9C44-1769540DEADE}">
      <dgm:prSet/>
      <dgm:spPr/>
      <dgm:t>
        <a:bodyPr/>
        <a:lstStyle/>
        <a:p>
          <a:endParaRPr lang="en-US"/>
        </a:p>
      </dgm:t>
    </dgm:pt>
    <dgm:pt modelId="{E2486661-E4E7-447D-86C3-2703E6E14AD9}">
      <dgm:prSet phldrT="[Text]" custT="1"/>
      <dgm:spPr>
        <a:solidFill>
          <a:srgbClr val="0070C0"/>
        </a:solidFill>
        <a:ln>
          <a:noFill/>
        </a:ln>
        <a:effectLst/>
        <a:sp3d prstMaterial="softEdge">
          <a:bevelT w="127000" prst="artDeco"/>
        </a:sp3d>
      </dgm:spPr>
      <dgm:t>
        <a:bodyPr/>
        <a:lstStyle/>
        <a:p>
          <a:pPr>
            <a:spcBef>
              <a:spcPct val="0"/>
            </a:spcBef>
          </a:pPr>
          <a:r>
            <a:rPr lang="en-CA" sz="1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ML</a:t>
          </a:r>
        </a:p>
      </dgm:t>
    </dgm:pt>
    <dgm:pt modelId="{27FC4010-0DDA-470E-838B-89890FE90927}" type="parTrans" cxnId="{C6F4D7B1-892F-482A-A0C6-37946AE63548}">
      <dgm:prSet/>
      <dgm:spPr/>
      <dgm:t>
        <a:bodyPr/>
        <a:lstStyle/>
        <a:p>
          <a:endParaRPr lang="en-US"/>
        </a:p>
      </dgm:t>
    </dgm:pt>
    <dgm:pt modelId="{F0144866-E345-49C7-BBE3-4D67BE7BA9F7}" type="sibTrans" cxnId="{C6F4D7B1-892F-482A-A0C6-37946AE63548}">
      <dgm:prSet/>
      <dgm:spPr/>
      <dgm:t>
        <a:bodyPr/>
        <a:lstStyle/>
        <a:p>
          <a:endParaRPr lang="en-US"/>
        </a:p>
      </dgm:t>
    </dgm:pt>
    <dgm:pt modelId="{2B5EAA7D-1233-4BD0-891E-2D10E4DE209D}" type="pres">
      <dgm:prSet presAssocID="{D52184CD-F46B-4950-8CAB-18E9576AE18F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CBA2A9-7375-49A3-A844-D8E78EDD958B}" type="pres">
      <dgm:prSet presAssocID="{D52184CD-F46B-4950-8CAB-18E9576AE18F}" presName="matrix" presStyleCnt="0"/>
      <dgm:spPr>
        <a:ln>
          <a:noFill/>
        </a:ln>
        <a:effectLst/>
        <a:sp3d prstMaterial="softEdge">
          <a:bevelT w="127000" prst="artDeco"/>
        </a:sp3d>
      </dgm:spPr>
    </dgm:pt>
    <dgm:pt modelId="{A39D5E9D-A167-439D-9654-7444AEFC1967}" type="pres">
      <dgm:prSet presAssocID="{D52184CD-F46B-4950-8CAB-18E9576AE18F}" presName="tile1" presStyleLbl="node1" presStyleIdx="0" presStyleCnt="4" custLinFactNeighborX="-3660" custLinFactNeighborY="0"/>
      <dgm:spPr/>
    </dgm:pt>
    <dgm:pt modelId="{9F6A954F-9053-4B8E-9D5F-E92DF0A97402}" type="pres">
      <dgm:prSet presAssocID="{D52184CD-F46B-4950-8CAB-18E9576AE18F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8A0C97C-91B5-4E46-B042-9BE05C672E98}" type="pres">
      <dgm:prSet presAssocID="{D52184CD-F46B-4950-8CAB-18E9576AE18F}" presName="tile2" presStyleLbl="node1" presStyleIdx="1" presStyleCnt="4"/>
      <dgm:spPr/>
    </dgm:pt>
    <dgm:pt modelId="{22FEA7F4-A3DE-4F79-A41E-067F3D376D40}" type="pres">
      <dgm:prSet presAssocID="{D52184CD-F46B-4950-8CAB-18E9576AE18F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6CD3BBC-88F6-4D35-BE48-91B50C7FEF43}" type="pres">
      <dgm:prSet presAssocID="{D52184CD-F46B-4950-8CAB-18E9576AE18F}" presName="tile3" presStyleLbl="node1" presStyleIdx="2" presStyleCnt="4"/>
      <dgm:spPr/>
    </dgm:pt>
    <dgm:pt modelId="{A815FABF-539E-4708-9101-46C5391204F0}" type="pres">
      <dgm:prSet presAssocID="{D52184CD-F46B-4950-8CAB-18E9576AE18F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C9E5C0C-BFE7-4E92-AD55-CE8032CD05FD}" type="pres">
      <dgm:prSet presAssocID="{D52184CD-F46B-4950-8CAB-18E9576AE18F}" presName="tile4" presStyleLbl="node1" presStyleIdx="3" presStyleCnt="4"/>
      <dgm:spPr/>
    </dgm:pt>
    <dgm:pt modelId="{5B9B08A0-ECCD-4F31-A2DD-8ADE8B4E29E1}" type="pres">
      <dgm:prSet presAssocID="{D52184CD-F46B-4950-8CAB-18E9576AE18F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775F1278-27B8-47F3-9005-17210CA24153}" type="pres">
      <dgm:prSet presAssocID="{D52184CD-F46B-4950-8CAB-18E9576AE18F}" presName="centerTile" presStyleLbl="fgShp" presStyleIdx="0" presStyleCnt="1" custLinFactY="28481" custLinFactNeighborX="82465" custLinFactNeighborY="100000">
        <dgm:presLayoutVars>
          <dgm:chMax val="0"/>
          <dgm:chPref val="0"/>
        </dgm:presLayoutVars>
      </dgm:prSet>
      <dgm:spPr/>
    </dgm:pt>
  </dgm:ptLst>
  <dgm:cxnLst>
    <dgm:cxn modelId="{243D6E00-C3BB-4386-8A43-04AA367CFB7F}" srcId="{89E2EEC2-F31A-431E-A492-2CD2DA419FC0}" destId="{23B77804-99DE-4544-A79E-8C0749832B99}" srcOrd="3" destOrd="0" parTransId="{2ED3ACEA-910A-4B3A-A745-BF939124174D}" sibTransId="{B4B17B7F-1D24-47A1-B5D5-15C42A4BCBDD}"/>
    <dgm:cxn modelId="{604F3003-F946-4EC5-A093-C184AF14807C}" type="presOf" srcId="{E2486661-E4E7-447D-86C3-2703E6E14AD9}" destId="{9F6A954F-9053-4B8E-9D5F-E92DF0A97402}" srcOrd="1" destOrd="4" presId="urn:microsoft.com/office/officeart/2005/8/layout/matrix1"/>
    <dgm:cxn modelId="{CCBE6C0B-7B95-4B30-9AC6-6508FA5DA848}" type="presOf" srcId="{1C12E565-1831-4CE2-BF7C-65F348F9ABAD}" destId="{9F6A954F-9053-4B8E-9D5F-E92DF0A97402}" srcOrd="1" destOrd="3" presId="urn:microsoft.com/office/officeart/2005/8/layout/matrix1"/>
    <dgm:cxn modelId="{8FDC990C-31B0-4D7D-A7EF-ADF0668C5FE2}" type="presOf" srcId="{23B77804-99DE-4544-A79E-8C0749832B99}" destId="{A815FABF-539E-4708-9101-46C5391204F0}" srcOrd="1" destOrd="4" presId="urn:microsoft.com/office/officeart/2005/8/layout/matrix1"/>
    <dgm:cxn modelId="{7E40280E-A397-45C8-BAEF-76F159BA151A}" type="presOf" srcId="{0EBFD3C3-BC60-4986-829A-95649E5CAB36}" destId="{E6CD3BBC-88F6-4D35-BE48-91B50C7FEF43}" srcOrd="0" destOrd="5" presId="urn:microsoft.com/office/officeart/2005/8/layout/matrix1"/>
    <dgm:cxn modelId="{02861C10-5195-4BA3-AF17-E7722C977DB7}" type="presOf" srcId="{E7088415-7F66-4E9A-8430-93BC1A62A79F}" destId="{A815FABF-539E-4708-9101-46C5391204F0}" srcOrd="1" destOrd="2" presId="urn:microsoft.com/office/officeart/2005/8/layout/matrix1"/>
    <dgm:cxn modelId="{6FACF312-4985-45A7-955B-C32BFDE86FB1}" type="presOf" srcId="{BD07D9FF-F7C1-40C2-A831-21CE7E2D8D02}" destId="{775F1278-27B8-47F3-9005-17210CA24153}" srcOrd="0" destOrd="0" presId="urn:microsoft.com/office/officeart/2005/8/layout/matrix1"/>
    <dgm:cxn modelId="{803C8B13-8F3D-4B39-B57B-745CD70CAE16}" type="presOf" srcId="{D52184CD-F46B-4950-8CAB-18E9576AE18F}" destId="{2B5EAA7D-1233-4BD0-891E-2D10E4DE209D}" srcOrd="0" destOrd="0" presId="urn:microsoft.com/office/officeart/2005/8/layout/matrix1"/>
    <dgm:cxn modelId="{09991416-EAD4-4453-A04A-B8A32ABF7203}" type="presOf" srcId="{356A10B5-B173-49BB-9AEC-B33E131FB0BD}" destId="{08A0C97C-91B5-4E46-B042-9BE05C672E98}" srcOrd="0" destOrd="6" presId="urn:microsoft.com/office/officeart/2005/8/layout/matrix1"/>
    <dgm:cxn modelId="{45673A17-82B7-471A-BFA3-447B402F0568}" type="presOf" srcId="{31104BE3-1607-494F-8300-0DB209C34BA5}" destId="{22FEA7F4-A3DE-4F79-A41E-067F3D376D40}" srcOrd="1" destOrd="5" presId="urn:microsoft.com/office/officeart/2005/8/layout/matrix1"/>
    <dgm:cxn modelId="{DC837518-6E2C-4D25-91C3-26A9A3BD2D7B}" srcId="{BD07D9FF-F7C1-40C2-A831-21CE7E2D8D02}" destId="{608A854A-A4C0-421D-A240-B025FA70F9E1}" srcOrd="3" destOrd="0" parTransId="{3345C4CC-8E53-41E9-A9E8-8F95200B7654}" sibTransId="{C4683E09-D002-453F-9BEA-86D6241B17BB}"/>
    <dgm:cxn modelId="{8481121E-F832-4A7D-A9A8-F00C209B6DCC}" type="presOf" srcId="{3C68F6A6-B798-4EDA-9099-FD25FF1C5D54}" destId="{08A0C97C-91B5-4E46-B042-9BE05C672E98}" srcOrd="0" destOrd="1" presId="urn:microsoft.com/office/officeart/2005/8/layout/matrix1"/>
    <dgm:cxn modelId="{FDAB1425-4845-4E74-AEC5-6E611E7959BB}" type="presOf" srcId="{0EBFD3C3-BC60-4986-829A-95649E5CAB36}" destId="{A815FABF-539E-4708-9101-46C5391204F0}" srcOrd="1" destOrd="5" presId="urn:microsoft.com/office/officeart/2005/8/layout/matrix1"/>
    <dgm:cxn modelId="{B0561326-E615-4398-9E3D-9DA8C8EA5024}" srcId="{0E7BFC0B-85C7-4A4A-B5A3-9D750E5F28E2}" destId="{356A10B5-B173-49BB-9AEC-B33E131FB0BD}" srcOrd="5" destOrd="0" parTransId="{BE8983A9-1575-4A4C-A3FB-3D9BE70D7722}" sibTransId="{E085E30A-9C1A-4F20-BBEA-99516DC758A6}"/>
    <dgm:cxn modelId="{6C5F7C27-93CB-4B92-905A-6CC58DE14CF1}" type="presOf" srcId="{C76A62F7-1913-4E9C-AB0E-8E55FFB5EBF3}" destId="{A39D5E9D-A167-439D-9654-7444AEFC1967}" srcOrd="0" destOrd="2" presId="urn:microsoft.com/office/officeart/2005/8/layout/matrix1"/>
    <dgm:cxn modelId="{D2B7452D-AD88-4FF2-A082-6EACBD504E90}" type="presOf" srcId="{18B03C1C-CD1B-467A-9C83-CDDA6D069341}" destId="{22FEA7F4-A3DE-4F79-A41E-067F3D376D40}" srcOrd="1" destOrd="3" presId="urn:microsoft.com/office/officeart/2005/8/layout/matrix1"/>
    <dgm:cxn modelId="{E2B1E22E-E359-4855-B73B-EC67900E9962}" type="presOf" srcId="{18B03C1C-CD1B-467A-9C83-CDDA6D069341}" destId="{08A0C97C-91B5-4E46-B042-9BE05C672E98}" srcOrd="0" destOrd="3" presId="urn:microsoft.com/office/officeart/2005/8/layout/matrix1"/>
    <dgm:cxn modelId="{B49F1B61-5C07-4014-9C44-1769540DEADE}" srcId="{27DD2B4E-6F05-470C-9E8F-E90855353698}" destId="{1C12E565-1831-4CE2-BF7C-65F348F9ABAD}" srcOrd="1" destOrd="0" parTransId="{F7F6FB98-1016-426A-9B91-C3CCFFD84F3C}" sibTransId="{2ABF30D3-641C-4EEC-A9E1-226567146A24}"/>
    <dgm:cxn modelId="{EBD14B61-CD62-4A61-852B-F105631BDFA3}" srcId="{0E7BFC0B-85C7-4A4A-B5A3-9D750E5F28E2}" destId="{3CD94FF0-DDDC-45A5-A809-2D74CE6146BE}" srcOrd="1" destOrd="0" parTransId="{CFABB99D-98E3-46FA-B234-EE2672077C9D}" sibTransId="{8DAC190E-2E34-4EDE-8107-A84AE5A65A50}"/>
    <dgm:cxn modelId="{51474742-51DF-4326-B3F5-53CC9AB531A9}" srcId="{89E2EEC2-F31A-431E-A492-2CD2DA419FC0}" destId="{E7088415-7F66-4E9A-8430-93BC1A62A79F}" srcOrd="1" destOrd="0" parTransId="{2EAC460D-4921-47B0-8C17-E27CE957D5FB}" sibTransId="{7955C4ED-9F21-4273-874E-177675F562A8}"/>
    <dgm:cxn modelId="{FD6AD766-4EA4-4A94-B5A0-DBD55F9007EC}" type="presOf" srcId="{89E2EEC2-F31A-431E-A492-2CD2DA419FC0}" destId="{E6CD3BBC-88F6-4D35-BE48-91B50C7FEF43}" srcOrd="0" destOrd="0" presId="urn:microsoft.com/office/officeart/2005/8/layout/matrix1"/>
    <dgm:cxn modelId="{05EECF48-35CF-4BC2-B7F0-22EDF12C88B9}" type="presOf" srcId="{0B877D53-A384-4132-91CF-DC2C786898A0}" destId="{9F6A954F-9053-4B8E-9D5F-E92DF0A97402}" srcOrd="1" destOrd="0" presId="urn:microsoft.com/office/officeart/2005/8/layout/matrix1"/>
    <dgm:cxn modelId="{AC2BAA6B-3A44-4CB0-BE3D-B251FC3E1755}" type="presOf" srcId="{C76A62F7-1913-4E9C-AB0E-8E55FFB5EBF3}" destId="{9F6A954F-9053-4B8E-9D5F-E92DF0A97402}" srcOrd="1" destOrd="2" presId="urn:microsoft.com/office/officeart/2005/8/layout/matrix1"/>
    <dgm:cxn modelId="{F7EF9250-6AC7-465F-AA25-9833D879FEF0}" type="presOf" srcId="{7C753ADA-D8A9-43BD-8C4B-718D686ABF25}" destId="{E6CD3BBC-88F6-4D35-BE48-91B50C7FEF43}" srcOrd="0" destOrd="3" presId="urn:microsoft.com/office/officeart/2005/8/layout/matrix1"/>
    <dgm:cxn modelId="{E7A8A572-F65A-448B-9D35-604DB8BDC219}" srcId="{27DD2B4E-6F05-470C-9E8F-E90855353698}" destId="{C76A62F7-1913-4E9C-AB0E-8E55FFB5EBF3}" srcOrd="0" destOrd="0" parTransId="{3BCC8AAE-F3C9-46A8-8C2A-D24555FB0DA7}" sibTransId="{43A902D1-DF06-47E7-BBD4-CDB4593C983A}"/>
    <dgm:cxn modelId="{C6DC1F75-5FD7-4F1D-A902-7DAE445BBADE}" type="presOf" srcId="{7C753ADA-D8A9-43BD-8C4B-718D686ABF25}" destId="{A815FABF-539E-4708-9101-46C5391204F0}" srcOrd="1" destOrd="3" presId="urn:microsoft.com/office/officeart/2005/8/layout/matrix1"/>
    <dgm:cxn modelId="{0A195659-C3AC-41D1-9702-E25484793C93}" srcId="{89E2EEC2-F31A-431E-A492-2CD2DA419FC0}" destId="{0EBFD3C3-BC60-4986-829A-95649E5CAB36}" srcOrd="4" destOrd="0" parTransId="{CEE09338-D800-4F1E-893E-EA5666DC01B1}" sibTransId="{C2F9A1D2-7EA3-4C39-9BEF-B92BE11E60D5}"/>
    <dgm:cxn modelId="{9EBD8079-5395-49B8-8997-DC71A3F678D5}" type="presOf" srcId="{0E7BFC0B-85C7-4A4A-B5A3-9D750E5F28E2}" destId="{22FEA7F4-A3DE-4F79-A41E-067F3D376D40}" srcOrd="1" destOrd="0" presId="urn:microsoft.com/office/officeart/2005/8/layout/matrix1"/>
    <dgm:cxn modelId="{C4E5827D-2DF5-42AC-AAF7-E16980B34EFA}" srcId="{0B877D53-A384-4132-91CF-DC2C786898A0}" destId="{27DD2B4E-6F05-470C-9E8F-E90855353698}" srcOrd="0" destOrd="0" parTransId="{1ADEC7C1-DD87-47CD-B061-F36A20A7EDE1}" sibTransId="{E1A51D7E-CD29-4282-9104-AE020541E2C9}"/>
    <dgm:cxn modelId="{A4199480-69AA-4748-80AB-4354049747FE}" srcId="{BD07D9FF-F7C1-40C2-A831-21CE7E2D8D02}" destId="{89E2EEC2-F31A-431E-A492-2CD2DA419FC0}" srcOrd="2" destOrd="0" parTransId="{577CB06D-8DA1-4AC7-A5BF-3A5B552807C8}" sibTransId="{8B22041A-D281-40B0-92D8-B8FBA10A0FC8}"/>
    <dgm:cxn modelId="{0EB27282-BA7D-4DED-956B-8B8B63B4FB5E}" srcId="{0E7BFC0B-85C7-4A4A-B5A3-9D750E5F28E2}" destId="{18B03C1C-CD1B-467A-9C83-CDDA6D069341}" srcOrd="2" destOrd="0" parTransId="{05665165-1E98-4808-9F35-4117F651CBBD}" sibTransId="{0E04A94D-F39D-49A1-9308-DAD47DA07101}"/>
    <dgm:cxn modelId="{9EFA1384-BCA9-4948-B47A-E14704AFC462}" srcId="{BD07D9FF-F7C1-40C2-A831-21CE7E2D8D02}" destId="{0B877D53-A384-4132-91CF-DC2C786898A0}" srcOrd="0" destOrd="0" parTransId="{DE57B2F4-2C22-40A3-9931-AE4CC2EE9BF4}" sibTransId="{AD34A6EE-63E2-458A-AF76-930D4E8131E5}"/>
    <dgm:cxn modelId="{B610E687-2B15-4EAE-B119-7220D32F17F8}" type="presOf" srcId="{E2486661-E4E7-447D-86C3-2703E6E14AD9}" destId="{A39D5E9D-A167-439D-9654-7444AEFC1967}" srcOrd="0" destOrd="4" presId="urn:microsoft.com/office/officeart/2005/8/layout/matrix1"/>
    <dgm:cxn modelId="{EA728A8A-85F8-4D14-AAF8-5FF53DED7DA2}" type="presOf" srcId="{608A854A-A4C0-421D-A240-B025FA70F9E1}" destId="{5B9B08A0-ECCD-4F31-A2DD-8ADE8B4E29E1}" srcOrd="1" destOrd="0" presId="urn:microsoft.com/office/officeart/2005/8/layout/matrix1"/>
    <dgm:cxn modelId="{C5D4E78C-BD71-4C47-AB96-6543473AC44A}" type="presOf" srcId="{608A854A-A4C0-421D-A240-B025FA70F9E1}" destId="{5C9E5C0C-BFE7-4E92-AD55-CE8032CD05FD}" srcOrd="0" destOrd="0" presId="urn:microsoft.com/office/officeart/2005/8/layout/matrix1"/>
    <dgm:cxn modelId="{A007A88F-F125-49FB-92DB-421F0AA640D1}" type="presOf" srcId="{31104BE3-1607-494F-8300-0DB209C34BA5}" destId="{08A0C97C-91B5-4E46-B042-9BE05C672E98}" srcOrd="0" destOrd="5" presId="urn:microsoft.com/office/officeart/2005/8/layout/matrix1"/>
    <dgm:cxn modelId="{99F05C90-2B35-4299-A76B-A7909750CE6F}" srcId="{D52184CD-F46B-4950-8CAB-18E9576AE18F}" destId="{BD07D9FF-F7C1-40C2-A831-21CE7E2D8D02}" srcOrd="0" destOrd="0" parTransId="{CC8675C3-32FE-4733-BEDF-DD272540B73A}" sibTransId="{DE7CD184-E9B9-48BC-BCD9-87CA5126E7E3}"/>
    <dgm:cxn modelId="{F5A18B91-A683-479E-AB35-9A2F18E49E34}" type="presOf" srcId="{E7088415-7F66-4E9A-8430-93BC1A62A79F}" destId="{E6CD3BBC-88F6-4D35-BE48-91B50C7FEF43}" srcOrd="0" destOrd="2" presId="urn:microsoft.com/office/officeart/2005/8/layout/matrix1"/>
    <dgm:cxn modelId="{98628193-8FFC-4B4A-AC85-880FEC076E2A}" type="presOf" srcId="{356A10B5-B173-49BB-9AEC-B33E131FB0BD}" destId="{22FEA7F4-A3DE-4F79-A41E-067F3D376D40}" srcOrd="1" destOrd="6" presId="urn:microsoft.com/office/officeart/2005/8/layout/matrix1"/>
    <dgm:cxn modelId="{F7592C96-ABA6-4395-8A52-CE01E7DC0FD8}" type="presOf" srcId="{0B877D53-A384-4132-91CF-DC2C786898A0}" destId="{A39D5E9D-A167-439D-9654-7444AEFC1967}" srcOrd="0" destOrd="0" presId="urn:microsoft.com/office/officeart/2005/8/layout/matrix1"/>
    <dgm:cxn modelId="{042F049B-E74E-43AD-87A3-EE9165A8D4B4}" srcId="{BD07D9FF-F7C1-40C2-A831-21CE7E2D8D02}" destId="{0E7BFC0B-85C7-4A4A-B5A3-9D750E5F28E2}" srcOrd="1" destOrd="0" parTransId="{7CECA302-6B4B-4FE0-892C-F60B5ED50750}" sibTransId="{74C96742-B772-41D0-8EF8-A69170BC503E}"/>
    <dgm:cxn modelId="{11678DA5-5834-42A8-AD15-CDA8C095E45B}" type="presOf" srcId="{8FB257B8-78AE-451A-AAC1-639C90D44F8A}" destId="{22FEA7F4-A3DE-4F79-A41E-067F3D376D40}" srcOrd="1" destOrd="4" presId="urn:microsoft.com/office/officeart/2005/8/layout/matrix1"/>
    <dgm:cxn modelId="{E9E5A5B0-D72C-4C3A-98C9-B6CBF020EDDB}" type="presOf" srcId="{23B77804-99DE-4544-A79E-8C0749832B99}" destId="{E6CD3BBC-88F6-4D35-BE48-91B50C7FEF43}" srcOrd="0" destOrd="4" presId="urn:microsoft.com/office/officeart/2005/8/layout/matrix1"/>
    <dgm:cxn modelId="{C6F4D7B1-892F-482A-A0C6-37946AE63548}" srcId="{27DD2B4E-6F05-470C-9E8F-E90855353698}" destId="{E2486661-E4E7-447D-86C3-2703E6E14AD9}" srcOrd="2" destOrd="0" parTransId="{27FC4010-0DDA-470E-838B-89890FE90927}" sibTransId="{F0144866-E345-49C7-BBE3-4D67BE7BA9F7}"/>
    <dgm:cxn modelId="{2CF9FBB3-8CDF-41F9-A7BB-CAAD0C33CCB5}" srcId="{0E7BFC0B-85C7-4A4A-B5A3-9D750E5F28E2}" destId="{31104BE3-1607-494F-8300-0DB209C34BA5}" srcOrd="4" destOrd="0" parTransId="{01D23AF7-0617-4307-B0F7-E0E9AAD0E858}" sibTransId="{7D45FC26-7D5D-4067-91F5-BFFC3B2F00F5}"/>
    <dgm:cxn modelId="{35919FB5-7A02-4D91-BFB0-226D8D0FD518}" type="presOf" srcId="{BB00E5BA-6048-44CE-9578-1D4033C49404}" destId="{E6CD3BBC-88F6-4D35-BE48-91B50C7FEF43}" srcOrd="0" destOrd="1" presId="urn:microsoft.com/office/officeart/2005/8/layout/matrix1"/>
    <dgm:cxn modelId="{2E9883BA-7103-4DAD-BAA2-B4479AB3B2CB}" type="presOf" srcId="{3CD94FF0-DDDC-45A5-A809-2D74CE6146BE}" destId="{22FEA7F4-A3DE-4F79-A41E-067F3D376D40}" srcOrd="1" destOrd="2" presId="urn:microsoft.com/office/officeart/2005/8/layout/matrix1"/>
    <dgm:cxn modelId="{378A4DBD-B543-43C6-9B4F-5848E99C56F6}" type="presOf" srcId="{1C12E565-1831-4CE2-BF7C-65F348F9ABAD}" destId="{A39D5E9D-A167-439D-9654-7444AEFC1967}" srcOrd="0" destOrd="3" presId="urn:microsoft.com/office/officeart/2005/8/layout/matrix1"/>
    <dgm:cxn modelId="{6F76FFBD-C7B1-414E-83D9-29C55463C0B7}" srcId="{0E7BFC0B-85C7-4A4A-B5A3-9D750E5F28E2}" destId="{8FB257B8-78AE-451A-AAC1-639C90D44F8A}" srcOrd="3" destOrd="0" parTransId="{D157D65D-C623-4129-B4A5-D6AC41A39E30}" sibTransId="{95DA23BF-386C-4A88-A587-3353E63CB1C5}"/>
    <dgm:cxn modelId="{7FBCF1C4-FCDE-4A7F-9CC8-13311BAA2FE9}" type="presOf" srcId="{27DD2B4E-6F05-470C-9E8F-E90855353698}" destId="{9F6A954F-9053-4B8E-9D5F-E92DF0A97402}" srcOrd="1" destOrd="1" presId="urn:microsoft.com/office/officeart/2005/8/layout/matrix1"/>
    <dgm:cxn modelId="{B71E78DF-F691-4915-B326-B812053E4118}" type="presOf" srcId="{0E7BFC0B-85C7-4A4A-B5A3-9D750E5F28E2}" destId="{08A0C97C-91B5-4E46-B042-9BE05C672E98}" srcOrd="0" destOrd="0" presId="urn:microsoft.com/office/officeart/2005/8/layout/matrix1"/>
    <dgm:cxn modelId="{61E3D4E8-DB62-4960-ADF8-D501F7326D57}" type="presOf" srcId="{3CD94FF0-DDDC-45A5-A809-2D74CE6146BE}" destId="{08A0C97C-91B5-4E46-B042-9BE05C672E98}" srcOrd="0" destOrd="2" presId="urn:microsoft.com/office/officeart/2005/8/layout/matrix1"/>
    <dgm:cxn modelId="{7C23ADEB-9CAE-4278-BC45-6BE39E13EF37}" type="presOf" srcId="{3C68F6A6-B798-4EDA-9099-FD25FF1C5D54}" destId="{22FEA7F4-A3DE-4F79-A41E-067F3D376D40}" srcOrd="1" destOrd="1" presId="urn:microsoft.com/office/officeart/2005/8/layout/matrix1"/>
    <dgm:cxn modelId="{8EF3E8ED-9AF1-4C6D-BBB6-1BC9B25CA876}" srcId="{89E2EEC2-F31A-431E-A492-2CD2DA419FC0}" destId="{BB00E5BA-6048-44CE-9578-1D4033C49404}" srcOrd="0" destOrd="0" parTransId="{0095DF47-4C94-44B4-A76D-5A2338C10279}" sibTransId="{84FF1530-4111-417E-B7D8-85AA6A340708}"/>
    <dgm:cxn modelId="{A4D100EF-CA93-42D5-92AD-33F8F1B2DD83}" type="presOf" srcId="{8FB257B8-78AE-451A-AAC1-639C90D44F8A}" destId="{08A0C97C-91B5-4E46-B042-9BE05C672E98}" srcOrd="0" destOrd="4" presId="urn:microsoft.com/office/officeart/2005/8/layout/matrix1"/>
    <dgm:cxn modelId="{DC0AF1F1-59D4-45D0-BEB9-00C84550FE1D}" srcId="{89E2EEC2-F31A-431E-A492-2CD2DA419FC0}" destId="{7C753ADA-D8A9-43BD-8C4B-718D686ABF25}" srcOrd="2" destOrd="0" parTransId="{03D01535-82CF-45B8-A80D-E2AAE80DE248}" sibTransId="{DDC6F44E-E1F5-4006-8B69-3988CA6E218F}"/>
    <dgm:cxn modelId="{C30531FB-B280-4D1E-A45F-7E43B4886651}" type="presOf" srcId="{89E2EEC2-F31A-431E-A492-2CD2DA419FC0}" destId="{A815FABF-539E-4708-9101-46C5391204F0}" srcOrd="1" destOrd="0" presId="urn:microsoft.com/office/officeart/2005/8/layout/matrix1"/>
    <dgm:cxn modelId="{F937C5FD-98AE-4A6F-93DC-FEC8D3883613}" type="presOf" srcId="{27DD2B4E-6F05-470C-9E8F-E90855353698}" destId="{A39D5E9D-A167-439D-9654-7444AEFC1967}" srcOrd="0" destOrd="1" presId="urn:microsoft.com/office/officeart/2005/8/layout/matrix1"/>
    <dgm:cxn modelId="{8CF7EEFD-0089-42A2-8FD9-78B9101DC443}" srcId="{0E7BFC0B-85C7-4A4A-B5A3-9D750E5F28E2}" destId="{3C68F6A6-B798-4EDA-9099-FD25FF1C5D54}" srcOrd="0" destOrd="0" parTransId="{37F58D54-0B07-4A5F-8980-1FAE0221699A}" sibTransId="{2DF495F5-F594-4084-8399-328A825F7E08}"/>
    <dgm:cxn modelId="{F8594BFE-3744-4969-8B81-8BE82C7C8ABD}" type="presOf" srcId="{BB00E5BA-6048-44CE-9578-1D4033C49404}" destId="{A815FABF-539E-4708-9101-46C5391204F0}" srcOrd="1" destOrd="1" presId="urn:microsoft.com/office/officeart/2005/8/layout/matrix1"/>
    <dgm:cxn modelId="{C6988B83-DC50-4627-903C-E88B0F00FCA5}" type="presParOf" srcId="{2B5EAA7D-1233-4BD0-891E-2D10E4DE209D}" destId="{EECBA2A9-7375-49A3-A844-D8E78EDD958B}" srcOrd="0" destOrd="0" presId="urn:microsoft.com/office/officeart/2005/8/layout/matrix1"/>
    <dgm:cxn modelId="{7A159083-A9DA-4906-BF82-00B976D2CD8B}" type="presParOf" srcId="{EECBA2A9-7375-49A3-A844-D8E78EDD958B}" destId="{A39D5E9D-A167-439D-9654-7444AEFC1967}" srcOrd="0" destOrd="0" presId="urn:microsoft.com/office/officeart/2005/8/layout/matrix1"/>
    <dgm:cxn modelId="{3005E5C0-0DCD-492D-87AE-23E8DEF61FBF}" type="presParOf" srcId="{EECBA2A9-7375-49A3-A844-D8E78EDD958B}" destId="{9F6A954F-9053-4B8E-9D5F-E92DF0A97402}" srcOrd="1" destOrd="0" presId="urn:microsoft.com/office/officeart/2005/8/layout/matrix1"/>
    <dgm:cxn modelId="{19CF8708-89ED-4F20-880B-F0D6E168598E}" type="presParOf" srcId="{EECBA2A9-7375-49A3-A844-D8E78EDD958B}" destId="{08A0C97C-91B5-4E46-B042-9BE05C672E98}" srcOrd="2" destOrd="0" presId="urn:microsoft.com/office/officeart/2005/8/layout/matrix1"/>
    <dgm:cxn modelId="{5D0CDA39-0CF3-4FFE-8838-DBB9947082F4}" type="presParOf" srcId="{EECBA2A9-7375-49A3-A844-D8E78EDD958B}" destId="{22FEA7F4-A3DE-4F79-A41E-067F3D376D40}" srcOrd="3" destOrd="0" presId="urn:microsoft.com/office/officeart/2005/8/layout/matrix1"/>
    <dgm:cxn modelId="{B9FEE4AB-7E6C-4880-96BF-DF4C97D590FA}" type="presParOf" srcId="{EECBA2A9-7375-49A3-A844-D8E78EDD958B}" destId="{E6CD3BBC-88F6-4D35-BE48-91B50C7FEF43}" srcOrd="4" destOrd="0" presId="urn:microsoft.com/office/officeart/2005/8/layout/matrix1"/>
    <dgm:cxn modelId="{E15E3CC3-54D1-41A8-9819-8BDE86C58B3C}" type="presParOf" srcId="{EECBA2A9-7375-49A3-A844-D8E78EDD958B}" destId="{A815FABF-539E-4708-9101-46C5391204F0}" srcOrd="5" destOrd="0" presId="urn:microsoft.com/office/officeart/2005/8/layout/matrix1"/>
    <dgm:cxn modelId="{05FF233F-45C7-4EE3-9F2E-9DC205C588CB}" type="presParOf" srcId="{EECBA2A9-7375-49A3-A844-D8E78EDD958B}" destId="{5C9E5C0C-BFE7-4E92-AD55-CE8032CD05FD}" srcOrd="6" destOrd="0" presId="urn:microsoft.com/office/officeart/2005/8/layout/matrix1"/>
    <dgm:cxn modelId="{552DDEAC-27AA-4C72-B796-9B66F8A2FC76}" type="presParOf" srcId="{EECBA2A9-7375-49A3-A844-D8E78EDD958B}" destId="{5B9B08A0-ECCD-4F31-A2DD-8ADE8B4E29E1}" srcOrd="7" destOrd="0" presId="urn:microsoft.com/office/officeart/2005/8/layout/matrix1"/>
    <dgm:cxn modelId="{053CFFCB-A551-4D18-9A3C-66D1A5A1CF7E}" type="presParOf" srcId="{2B5EAA7D-1233-4BD0-891E-2D10E4DE209D}" destId="{775F1278-27B8-47F3-9005-17210CA24153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ADDF34D-B1C0-44F7-B8FA-FB97A1F68679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7227BB-6966-4FD8-A481-F1862E4D9DF9}">
      <dgm:prSet phldrT="[Text]" custT="1"/>
      <dgm:spPr>
        <a:solidFill>
          <a:srgbClr val="0070C0"/>
        </a:solidFill>
      </dgm:spPr>
      <dgm:t>
        <a:bodyPr/>
        <a:lstStyle/>
        <a:p>
          <a:pPr marL="324000" indent="-432000">
            <a:buFont typeface="Calibri" panose="020F0502020204030204" pitchFamily="34" charset="0"/>
            <a:buAutoNum type="arabicPeriod"/>
          </a:pPr>
          <a:r>
            <a:rPr lang="en-US" sz="2000" dirty="0"/>
            <a:t>1- In the data set there was very low correlation between the attributes which can be easily visualized with heat Map.</a:t>
          </a:r>
        </a:p>
      </dgm:t>
    </dgm:pt>
    <dgm:pt modelId="{E1A04178-8C63-4DB3-BB64-12B795DC1884}" type="parTrans" cxnId="{C3A5C04E-47AA-45FF-9A8B-6F2202F60006}">
      <dgm:prSet/>
      <dgm:spPr/>
      <dgm:t>
        <a:bodyPr/>
        <a:lstStyle/>
        <a:p>
          <a:endParaRPr lang="en-US" sz="2000">
            <a:solidFill>
              <a:schemeClr val="tx1"/>
            </a:solidFill>
          </a:endParaRPr>
        </a:p>
      </dgm:t>
    </dgm:pt>
    <dgm:pt modelId="{7ECD1DCD-B10D-4CAE-84BE-4B882E94638D}" type="sibTrans" cxnId="{C3A5C04E-47AA-45FF-9A8B-6F2202F60006}">
      <dgm:prSet/>
      <dgm:spPr/>
      <dgm:t>
        <a:bodyPr/>
        <a:lstStyle/>
        <a:p>
          <a:endParaRPr lang="en-US" sz="2000">
            <a:solidFill>
              <a:schemeClr val="tx1"/>
            </a:solidFill>
          </a:endParaRPr>
        </a:p>
      </dgm:t>
    </dgm:pt>
    <dgm:pt modelId="{5918B489-CBDE-4166-8784-83FC60F6B93E}">
      <dgm:prSet phldrT="[Text]" custT="1"/>
      <dgm:spPr/>
      <dgm:t>
        <a:bodyPr/>
        <a:lstStyle/>
        <a:p>
          <a:pPr marL="324000" lvl="0" indent="-43200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alibri" panose="020F0502020204030204" pitchFamily="34" charset="0"/>
            <a:buNone/>
          </a:pPr>
          <a:r>
            <a:rPr lang="en-US" sz="2000" kern="1200" dirty="0">
              <a:latin typeface="Franklin Gothic Book" panose="020F0502020204030204"/>
              <a:ea typeface="+mn-ea"/>
              <a:cs typeface="+mn-cs"/>
            </a:rPr>
            <a:t>2- The Precision score, Recall score  and accuracy was 61% of our model.</a:t>
          </a:r>
        </a:p>
      </dgm:t>
    </dgm:pt>
    <dgm:pt modelId="{010A4E6A-B48A-45C8-A7FE-E0D026486FE8}" type="parTrans" cxnId="{7C63DE34-017E-4C94-95D5-1807B22B2771}">
      <dgm:prSet/>
      <dgm:spPr/>
      <dgm:t>
        <a:bodyPr/>
        <a:lstStyle/>
        <a:p>
          <a:endParaRPr lang="en-US" sz="2000">
            <a:solidFill>
              <a:schemeClr val="tx1"/>
            </a:solidFill>
          </a:endParaRPr>
        </a:p>
      </dgm:t>
    </dgm:pt>
    <dgm:pt modelId="{A3317480-4B4C-458C-BC9F-5FCBFC7CA4BA}" type="sibTrans" cxnId="{7C63DE34-017E-4C94-95D5-1807B22B2771}">
      <dgm:prSet/>
      <dgm:spPr/>
      <dgm:t>
        <a:bodyPr/>
        <a:lstStyle/>
        <a:p>
          <a:endParaRPr lang="en-US" sz="2000">
            <a:solidFill>
              <a:schemeClr val="tx1"/>
            </a:solidFill>
          </a:endParaRPr>
        </a:p>
      </dgm:t>
    </dgm:pt>
    <dgm:pt modelId="{6089FF03-E027-4B98-9A57-4B177EA2E791}">
      <dgm:prSet phldrT="[Text]" custT="1"/>
      <dgm:spPr>
        <a:solidFill>
          <a:srgbClr val="0070C0"/>
        </a:solidFill>
      </dgm:spPr>
      <dgm:t>
        <a:bodyPr/>
        <a:lstStyle/>
        <a:p>
          <a:pPr marL="324000" lvl="0" indent="-43200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alibri" panose="020F0502020204030204" pitchFamily="34" charset="0"/>
            <a:buNone/>
          </a:pPr>
          <a:r>
            <a:rPr lang="en-US" sz="2000" kern="1200" dirty="0">
              <a:latin typeface="Franklin Gothic Book" panose="020F0502020204030204"/>
              <a:ea typeface="+mn-ea"/>
              <a:cs typeface="+mn-cs"/>
            </a:rPr>
            <a:t>3- ‘Age’ and ‘Gender had less contribution to the loan default factor, where as the Loan amount was the key player; the higher the loan amount  probability of defaulting was higher.</a:t>
          </a:r>
        </a:p>
      </dgm:t>
    </dgm:pt>
    <dgm:pt modelId="{976B81AB-2026-4145-9BB0-96A3CB73F1FC}" type="parTrans" cxnId="{213458F3-9996-4E09-ABE0-A4AD93D56FA3}">
      <dgm:prSet/>
      <dgm:spPr/>
      <dgm:t>
        <a:bodyPr/>
        <a:lstStyle/>
        <a:p>
          <a:endParaRPr lang="en-US" sz="2000">
            <a:solidFill>
              <a:schemeClr val="tx1"/>
            </a:solidFill>
          </a:endParaRPr>
        </a:p>
      </dgm:t>
    </dgm:pt>
    <dgm:pt modelId="{437EA116-2F28-4426-A53D-72763EF75BA5}" type="sibTrans" cxnId="{213458F3-9996-4E09-ABE0-A4AD93D56FA3}">
      <dgm:prSet/>
      <dgm:spPr/>
      <dgm:t>
        <a:bodyPr/>
        <a:lstStyle/>
        <a:p>
          <a:endParaRPr lang="en-US" sz="2000">
            <a:solidFill>
              <a:schemeClr val="tx1"/>
            </a:solidFill>
          </a:endParaRPr>
        </a:p>
      </dgm:t>
    </dgm:pt>
    <dgm:pt modelId="{2E559C70-4D00-437F-B329-049654DB3AC4}" type="pres">
      <dgm:prSet presAssocID="{9ADDF34D-B1C0-44F7-B8FA-FB97A1F68679}" presName="linear" presStyleCnt="0">
        <dgm:presLayoutVars>
          <dgm:animLvl val="lvl"/>
          <dgm:resizeHandles val="exact"/>
        </dgm:presLayoutVars>
      </dgm:prSet>
      <dgm:spPr/>
    </dgm:pt>
    <dgm:pt modelId="{360C36B5-5D83-4440-AB29-000E91190820}" type="pres">
      <dgm:prSet presAssocID="{8F7227BB-6966-4FD8-A481-F1862E4D9DF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CCB76CF-EA1A-48F8-844C-582BE76B960A}" type="pres">
      <dgm:prSet presAssocID="{7ECD1DCD-B10D-4CAE-84BE-4B882E94638D}" presName="spacer" presStyleCnt="0"/>
      <dgm:spPr/>
    </dgm:pt>
    <dgm:pt modelId="{96F078C1-A6C6-4F5E-9E34-63FCA849FC85}" type="pres">
      <dgm:prSet presAssocID="{5918B489-CBDE-4166-8784-83FC60F6B93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47466A9-5442-43FE-95C8-EE7AACEB8CC8}" type="pres">
      <dgm:prSet presAssocID="{A3317480-4B4C-458C-BC9F-5FCBFC7CA4BA}" presName="spacer" presStyleCnt="0"/>
      <dgm:spPr/>
    </dgm:pt>
    <dgm:pt modelId="{9E8F1D50-7BDF-4B51-8B41-DFA433674E58}" type="pres">
      <dgm:prSet presAssocID="{6089FF03-E027-4B98-9A57-4B177EA2E79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C63DE34-017E-4C94-95D5-1807B22B2771}" srcId="{9ADDF34D-B1C0-44F7-B8FA-FB97A1F68679}" destId="{5918B489-CBDE-4166-8784-83FC60F6B93E}" srcOrd="1" destOrd="0" parTransId="{010A4E6A-B48A-45C8-A7FE-E0D026486FE8}" sibTransId="{A3317480-4B4C-458C-BC9F-5FCBFC7CA4BA}"/>
    <dgm:cxn modelId="{67A09662-A2BF-4A19-9E5F-DE572DD18064}" type="presOf" srcId="{8F7227BB-6966-4FD8-A481-F1862E4D9DF9}" destId="{360C36B5-5D83-4440-AB29-000E91190820}" srcOrd="0" destOrd="0" presId="urn:microsoft.com/office/officeart/2005/8/layout/vList2"/>
    <dgm:cxn modelId="{C5DEEA6B-B12E-480A-81BA-CFAFA6B680F4}" type="presOf" srcId="{5918B489-CBDE-4166-8784-83FC60F6B93E}" destId="{96F078C1-A6C6-4F5E-9E34-63FCA849FC85}" srcOrd="0" destOrd="0" presId="urn:microsoft.com/office/officeart/2005/8/layout/vList2"/>
    <dgm:cxn modelId="{C3A5C04E-47AA-45FF-9A8B-6F2202F60006}" srcId="{9ADDF34D-B1C0-44F7-B8FA-FB97A1F68679}" destId="{8F7227BB-6966-4FD8-A481-F1862E4D9DF9}" srcOrd="0" destOrd="0" parTransId="{E1A04178-8C63-4DB3-BB64-12B795DC1884}" sibTransId="{7ECD1DCD-B10D-4CAE-84BE-4B882E94638D}"/>
    <dgm:cxn modelId="{44086079-372D-4502-8C8D-443FE5F4ADB5}" type="presOf" srcId="{6089FF03-E027-4B98-9A57-4B177EA2E791}" destId="{9E8F1D50-7BDF-4B51-8B41-DFA433674E58}" srcOrd="0" destOrd="0" presId="urn:microsoft.com/office/officeart/2005/8/layout/vList2"/>
    <dgm:cxn modelId="{E455FEE4-D21C-48DE-8D54-82849176BE9C}" type="presOf" srcId="{9ADDF34D-B1C0-44F7-B8FA-FB97A1F68679}" destId="{2E559C70-4D00-437F-B329-049654DB3AC4}" srcOrd="0" destOrd="0" presId="urn:microsoft.com/office/officeart/2005/8/layout/vList2"/>
    <dgm:cxn modelId="{213458F3-9996-4E09-ABE0-A4AD93D56FA3}" srcId="{9ADDF34D-B1C0-44F7-B8FA-FB97A1F68679}" destId="{6089FF03-E027-4B98-9A57-4B177EA2E791}" srcOrd="2" destOrd="0" parTransId="{976B81AB-2026-4145-9BB0-96A3CB73F1FC}" sibTransId="{437EA116-2F28-4426-A53D-72763EF75BA5}"/>
    <dgm:cxn modelId="{43F7D73E-BBA3-4876-97BF-92778E52104C}" type="presParOf" srcId="{2E559C70-4D00-437F-B329-049654DB3AC4}" destId="{360C36B5-5D83-4440-AB29-000E91190820}" srcOrd="0" destOrd="0" presId="urn:microsoft.com/office/officeart/2005/8/layout/vList2"/>
    <dgm:cxn modelId="{7D727E00-F3CF-4326-AF8C-20738CE5D07C}" type="presParOf" srcId="{2E559C70-4D00-437F-B329-049654DB3AC4}" destId="{9CCB76CF-EA1A-48F8-844C-582BE76B960A}" srcOrd="1" destOrd="0" presId="urn:microsoft.com/office/officeart/2005/8/layout/vList2"/>
    <dgm:cxn modelId="{6EDC7836-C40C-4400-AB2C-E1249D9E0244}" type="presParOf" srcId="{2E559C70-4D00-437F-B329-049654DB3AC4}" destId="{96F078C1-A6C6-4F5E-9E34-63FCA849FC85}" srcOrd="2" destOrd="0" presId="urn:microsoft.com/office/officeart/2005/8/layout/vList2"/>
    <dgm:cxn modelId="{8774C5D9-65DF-47CE-9143-61DFB79C6CB3}" type="presParOf" srcId="{2E559C70-4D00-437F-B329-049654DB3AC4}" destId="{A47466A9-5442-43FE-95C8-EE7AACEB8CC8}" srcOrd="3" destOrd="0" presId="urn:microsoft.com/office/officeart/2005/8/layout/vList2"/>
    <dgm:cxn modelId="{82A8D7FC-BA70-409E-8990-A0F3923B8B21}" type="presParOf" srcId="{2E559C70-4D00-437F-B329-049654DB3AC4}" destId="{9E8F1D50-7BDF-4B51-8B41-DFA433674E5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ADDF34D-B1C0-44F7-B8FA-FB97A1F68679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7227BB-6966-4FD8-A481-F1862E4D9DF9}">
      <dgm:prSet phldrT="[Text]" custT="1"/>
      <dgm:spPr>
        <a:solidFill>
          <a:srgbClr val="0070C0"/>
        </a:solidFill>
      </dgm:spPr>
      <dgm:t>
        <a:bodyPr/>
        <a:lstStyle/>
        <a:p>
          <a:pPr marL="324000" indent="-432000">
            <a:buFont typeface="Calibri" panose="020F0502020204030204" pitchFamily="34" charset="0"/>
            <a:buAutoNum type="arabicPeriod"/>
          </a:pPr>
          <a:r>
            <a:rPr lang="en-US" sz="2400" dirty="0"/>
            <a:t>1- If the dataset had more observations and corelating attributes our Model could have attained better precision value and recall value.</a:t>
          </a:r>
        </a:p>
      </dgm:t>
    </dgm:pt>
    <dgm:pt modelId="{E1A04178-8C63-4DB3-BB64-12B795DC1884}" type="parTrans" cxnId="{C3A5C04E-47AA-45FF-9A8B-6F2202F60006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7ECD1DCD-B10D-4CAE-84BE-4B882E94638D}" type="sibTrans" cxnId="{C3A5C04E-47AA-45FF-9A8B-6F2202F60006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6BA20554-6D6C-4B45-9C07-F10BD7DD0115}">
      <dgm:prSet custT="1"/>
      <dgm:spPr/>
      <dgm:t>
        <a:bodyPr/>
        <a:lstStyle/>
        <a:p>
          <a:pPr marL="324000" indent="-432000"/>
          <a:r>
            <a:rPr lang="en-US" sz="2400" u="none" dirty="0"/>
            <a:t>2- If a brainstorming session was used for the initial process of  the project a better outcome could have been attained even with respect to time.</a:t>
          </a:r>
        </a:p>
      </dgm:t>
    </dgm:pt>
    <dgm:pt modelId="{A675E73A-D057-4262-A069-BBC5B5CB9E4E}" type="parTrans" cxnId="{9CDC54E0-6783-4241-9A03-107B382AE8EC}">
      <dgm:prSet/>
      <dgm:spPr/>
      <dgm:t>
        <a:bodyPr/>
        <a:lstStyle/>
        <a:p>
          <a:endParaRPr lang="en-US" sz="2400"/>
        </a:p>
      </dgm:t>
    </dgm:pt>
    <dgm:pt modelId="{1A9FA082-FC16-4BBC-82E4-A153B30B0E6D}" type="sibTrans" cxnId="{9CDC54E0-6783-4241-9A03-107B382AE8EC}">
      <dgm:prSet/>
      <dgm:spPr/>
      <dgm:t>
        <a:bodyPr/>
        <a:lstStyle/>
        <a:p>
          <a:endParaRPr lang="en-US" sz="2400"/>
        </a:p>
      </dgm:t>
    </dgm:pt>
    <dgm:pt modelId="{2E559C70-4D00-437F-B329-049654DB3AC4}" type="pres">
      <dgm:prSet presAssocID="{9ADDF34D-B1C0-44F7-B8FA-FB97A1F68679}" presName="linear" presStyleCnt="0">
        <dgm:presLayoutVars>
          <dgm:animLvl val="lvl"/>
          <dgm:resizeHandles val="exact"/>
        </dgm:presLayoutVars>
      </dgm:prSet>
      <dgm:spPr/>
    </dgm:pt>
    <dgm:pt modelId="{360C36B5-5D83-4440-AB29-000E91190820}" type="pres">
      <dgm:prSet presAssocID="{8F7227BB-6966-4FD8-A481-F1862E4D9DF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CCB76CF-EA1A-48F8-844C-582BE76B960A}" type="pres">
      <dgm:prSet presAssocID="{7ECD1DCD-B10D-4CAE-84BE-4B882E94638D}" presName="spacer" presStyleCnt="0"/>
      <dgm:spPr/>
    </dgm:pt>
    <dgm:pt modelId="{65E6A436-1BC0-4A3B-8287-3543CD146728}" type="pres">
      <dgm:prSet presAssocID="{6BA20554-6D6C-4B45-9C07-F10BD7DD0115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67A09662-A2BF-4A19-9E5F-DE572DD18064}" type="presOf" srcId="{8F7227BB-6966-4FD8-A481-F1862E4D9DF9}" destId="{360C36B5-5D83-4440-AB29-000E91190820}" srcOrd="0" destOrd="0" presId="urn:microsoft.com/office/officeart/2005/8/layout/vList2"/>
    <dgm:cxn modelId="{C3A5C04E-47AA-45FF-9A8B-6F2202F60006}" srcId="{9ADDF34D-B1C0-44F7-B8FA-FB97A1F68679}" destId="{8F7227BB-6966-4FD8-A481-F1862E4D9DF9}" srcOrd="0" destOrd="0" parTransId="{E1A04178-8C63-4DB3-BB64-12B795DC1884}" sibTransId="{7ECD1DCD-B10D-4CAE-84BE-4B882E94638D}"/>
    <dgm:cxn modelId="{FCE09B94-C8C4-4527-AE25-2D9BC096771F}" type="presOf" srcId="{6BA20554-6D6C-4B45-9C07-F10BD7DD0115}" destId="{65E6A436-1BC0-4A3B-8287-3543CD146728}" srcOrd="0" destOrd="0" presId="urn:microsoft.com/office/officeart/2005/8/layout/vList2"/>
    <dgm:cxn modelId="{9CDC54E0-6783-4241-9A03-107B382AE8EC}" srcId="{9ADDF34D-B1C0-44F7-B8FA-FB97A1F68679}" destId="{6BA20554-6D6C-4B45-9C07-F10BD7DD0115}" srcOrd="1" destOrd="0" parTransId="{A675E73A-D057-4262-A069-BBC5B5CB9E4E}" sibTransId="{1A9FA082-FC16-4BBC-82E4-A153B30B0E6D}"/>
    <dgm:cxn modelId="{E455FEE4-D21C-48DE-8D54-82849176BE9C}" type="presOf" srcId="{9ADDF34D-B1C0-44F7-B8FA-FB97A1F68679}" destId="{2E559C70-4D00-437F-B329-049654DB3AC4}" srcOrd="0" destOrd="0" presId="urn:microsoft.com/office/officeart/2005/8/layout/vList2"/>
    <dgm:cxn modelId="{43F7D73E-BBA3-4876-97BF-92778E52104C}" type="presParOf" srcId="{2E559C70-4D00-437F-B329-049654DB3AC4}" destId="{360C36B5-5D83-4440-AB29-000E91190820}" srcOrd="0" destOrd="0" presId="urn:microsoft.com/office/officeart/2005/8/layout/vList2"/>
    <dgm:cxn modelId="{7D727E00-F3CF-4326-AF8C-20738CE5D07C}" type="presParOf" srcId="{2E559C70-4D00-437F-B329-049654DB3AC4}" destId="{9CCB76CF-EA1A-48F8-844C-582BE76B960A}" srcOrd="1" destOrd="0" presId="urn:microsoft.com/office/officeart/2005/8/layout/vList2"/>
    <dgm:cxn modelId="{0529468E-BB6D-401B-8E5B-BF89DF8C6551}" type="presParOf" srcId="{2E559C70-4D00-437F-B329-049654DB3AC4}" destId="{65E6A436-1BC0-4A3B-8287-3543CD146728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F0B9BC-1F05-4B32-997E-86EA5BE009D5}">
      <dsp:nvSpPr>
        <dsp:cNvPr id="0" name=""/>
        <dsp:cNvSpPr/>
      </dsp:nvSpPr>
      <dsp:spPr>
        <a:xfrm>
          <a:off x="429536" y="809"/>
          <a:ext cx="865318" cy="865318"/>
        </a:xfrm>
        <a:prstGeom prst="ellipse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A8FD7F-4B5A-4E6F-8324-D6E377CC053C}">
      <dsp:nvSpPr>
        <dsp:cNvPr id="0" name=""/>
        <dsp:cNvSpPr/>
      </dsp:nvSpPr>
      <dsp:spPr>
        <a:xfrm>
          <a:off x="613948" y="185221"/>
          <a:ext cx="496494" cy="4964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F4C8DC-9EA9-433E-AA4B-A189969A4D8C}">
      <dsp:nvSpPr>
        <dsp:cNvPr id="0" name=""/>
        <dsp:cNvSpPr/>
      </dsp:nvSpPr>
      <dsp:spPr>
        <a:xfrm>
          <a:off x="152918" y="1135652"/>
          <a:ext cx="1418554" cy="567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Introduction</a:t>
          </a:r>
        </a:p>
      </dsp:txBody>
      <dsp:txXfrm>
        <a:off x="152918" y="1135652"/>
        <a:ext cx="1418554" cy="567421"/>
      </dsp:txXfrm>
    </dsp:sp>
    <dsp:sp modelId="{A8E1ED20-882F-40C1-86B8-391F85284B27}">
      <dsp:nvSpPr>
        <dsp:cNvPr id="0" name=""/>
        <dsp:cNvSpPr/>
      </dsp:nvSpPr>
      <dsp:spPr>
        <a:xfrm>
          <a:off x="2096338" y="809"/>
          <a:ext cx="865318" cy="865318"/>
        </a:xfrm>
        <a:prstGeom prst="ellipse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A39BB1-EBF4-43D7-AA69-72B941F72230}">
      <dsp:nvSpPr>
        <dsp:cNvPr id="0" name=""/>
        <dsp:cNvSpPr/>
      </dsp:nvSpPr>
      <dsp:spPr>
        <a:xfrm>
          <a:off x="2280750" y="185221"/>
          <a:ext cx="496494" cy="4964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AE0EA1-AFDD-418A-85C1-DC9D24F15232}">
      <dsp:nvSpPr>
        <dsp:cNvPr id="0" name=""/>
        <dsp:cNvSpPr/>
      </dsp:nvSpPr>
      <dsp:spPr>
        <a:xfrm>
          <a:off x="1819720" y="1135652"/>
          <a:ext cx="1418554" cy="567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Objective</a:t>
          </a:r>
        </a:p>
      </dsp:txBody>
      <dsp:txXfrm>
        <a:off x="1819720" y="1135652"/>
        <a:ext cx="1418554" cy="567421"/>
      </dsp:txXfrm>
    </dsp:sp>
    <dsp:sp modelId="{EBD74FE2-3F76-41B4-9F2B-C528E0562177}">
      <dsp:nvSpPr>
        <dsp:cNvPr id="0" name=""/>
        <dsp:cNvSpPr/>
      </dsp:nvSpPr>
      <dsp:spPr>
        <a:xfrm>
          <a:off x="3763139" y="809"/>
          <a:ext cx="865318" cy="865318"/>
        </a:xfrm>
        <a:prstGeom prst="ellipse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A7C6BF-6E35-44D4-BD17-53BD59DBA791}">
      <dsp:nvSpPr>
        <dsp:cNvPr id="0" name=""/>
        <dsp:cNvSpPr/>
      </dsp:nvSpPr>
      <dsp:spPr>
        <a:xfrm>
          <a:off x="3947552" y="185221"/>
          <a:ext cx="496494" cy="4964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D1C091-1AF6-4425-892C-D18DAB152446}">
      <dsp:nvSpPr>
        <dsp:cNvPr id="0" name=""/>
        <dsp:cNvSpPr/>
      </dsp:nvSpPr>
      <dsp:spPr>
        <a:xfrm>
          <a:off x="3486521" y="1135652"/>
          <a:ext cx="1418554" cy="567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Analysis</a:t>
          </a:r>
        </a:p>
      </dsp:txBody>
      <dsp:txXfrm>
        <a:off x="3486521" y="1135652"/>
        <a:ext cx="1418554" cy="567421"/>
      </dsp:txXfrm>
    </dsp:sp>
    <dsp:sp modelId="{4F7974CA-A38B-4A0F-A193-DDB6706E1811}">
      <dsp:nvSpPr>
        <dsp:cNvPr id="0" name=""/>
        <dsp:cNvSpPr/>
      </dsp:nvSpPr>
      <dsp:spPr>
        <a:xfrm>
          <a:off x="5429941" y="809"/>
          <a:ext cx="865318" cy="865318"/>
        </a:xfrm>
        <a:prstGeom prst="ellipse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23269C-7193-4261-988A-20638BA0B4E4}">
      <dsp:nvSpPr>
        <dsp:cNvPr id="0" name=""/>
        <dsp:cNvSpPr/>
      </dsp:nvSpPr>
      <dsp:spPr>
        <a:xfrm>
          <a:off x="5614353" y="185221"/>
          <a:ext cx="496494" cy="4964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AA5748-C725-4B2A-B70D-3DD6237353A7}">
      <dsp:nvSpPr>
        <dsp:cNvPr id="0" name=""/>
        <dsp:cNvSpPr/>
      </dsp:nvSpPr>
      <dsp:spPr>
        <a:xfrm>
          <a:off x="5153323" y="1135652"/>
          <a:ext cx="1418554" cy="567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9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Feature Analysis</a:t>
          </a:r>
          <a:endParaRPr lang="en-US" sz="19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153323" y="1135652"/>
        <a:ext cx="1418554" cy="567421"/>
      </dsp:txXfrm>
    </dsp:sp>
    <dsp:sp modelId="{6FC764AB-17B7-42EA-A69F-B51B30C046E9}">
      <dsp:nvSpPr>
        <dsp:cNvPr id="0" name=""/>
        <dsp:cNvSpPr/>
      </dsp:nvSpPr>
      <dsp:spPr>
        <a:xfrm>
          <a:off x="7096743" y="809"/>
          <a:ext cx="865318" cy="865318"/>
        </a:xfrm>
        <a:prstGeom prst="ellipse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7F607F-22F9-4544-8163-AEA5A6316D2E}">
      <dsp:nvSpPr>
        <dsp:cNvPr id="0" name=""/>
        <dsp:cNvSpPr/>
      </dsp:nvSpPr>
      <dsp:spPr>
        <a:xfrm>
          <a:off x="7281155" y="185221"/>
          <a:ext cx="496494" cy="49649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6C35DC-9658-4ECB-AB14-823C13552DB0}">
      <dsp:nvSpPr>
        <dsp:cNvPr id="0" name=""/>
        <dsp:cNvSpPr/>
      </dsp:nvSpPr>
      <dsp:spPr>
        <a:xfrm>
          <a:off x="6820125" y="1135652"/>
          <a:ext cx="1418554" cy="567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9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Algorithm</a:t>
          </a:r>
          <a:endParaRPr lang="en-US" sz="19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6820125" y="1135652"/>
        <a:ext cx="1418554" cy="567421"/>
      </dsp:txXfrm>
    </dsp:sp>
    <dsp:sp modelId="{10EFD537-A437-4ECE-B203-3C0ADD8F0F49}">
      <dsp:nvSpPr>
        <dsp:cNvPr id="0" name=""/>
        <dsp:cNvSpPr/>
      </dsp:nvSpPr>
      <dsp:spPr>
        <a:xfrm>
          <a:off x="8763545" y="809"/>
          <a:ext cx="865318" cy="865318"/>
        </a:xfrm>
        <a:prstGeom prst="ellipse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8A1F01-F5EF-4AEB-837C-40067074AF90}">
      <dsp:nvSpPr>
        <dsp:cNvPr id="0" name=""/>
        <dsp:cNvSpPr/>
      </dsp:nvSpPr>
      <dsp:spPr>
        <a:xfrm>
          <a:off x="8947957" y="185221"/>
          <a:ext cx="496494" cy="49649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AEC377-834A-46C9-B389-FD4B3248A28C}">
      <dsp:nvSpPr>
        <dsp:cNvPr id="0" name=""/>
        <dsp:cNvSpPr/>
      </dsp:nvSpPr>
      <dsp:spPr>
        <a:xfrm>
          <a:off x="8486927" y="1135652"/>
          <a:ext cx="1418554" cy="567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9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Final Model</a:t>
          </a:r>
          <a:endParaRPr lang="en-US" sz="19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8486927" y="1135652"/>
        <a:ext cx="1418554" cy="567421"/>
      </dsp:txXfrm>
    </dsp:sp>
    <dsp:sp modelId="{52DBFC73-AF62-4C10-B898-0C0F45C4C1E1}">
      <dsp:nvSpPr>
        <dsp:cNvPr id="0" name=""/>
        <dsp:cNvSpPr/>
      </dsp:nvSpPr>
      <dsp:spPr>
        <a:xfrm>
          <a:off x="2929739" y="2057713"/>
          <a:ext cx="865318" cy="865318"/>
        </a:xfrm>
        <a:prstGeom prst="ellipse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6175A4-7C4B-4309-A8B7-3DA1B9A5A6DA}">
      <dsp:nvSpPr>
        <dsp:cNvPr id="0" name=""/>
        <dsp:cNvSpPr/>
      </dsp:nvSpPr>
      <dsp:spPr>
        <a:xfrm>
          <a:off x="3114151" y="2242125"/>
          <a:ext cx="496494" cy="49649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8706A4-0C49-4F53-BE8F-37EEDB65D2F3}">
      <dsp:nvSpPr>
        <dsp:cNvPr id="0" name=""/>
        <dsp:cNvSpPr/>
      </dsp:nvSpPr>
      <dsp:spPr>
        <a:xfrm>
          <a:off x="2653120" y="3192557"/>
          <a:ext cx="1418554" cy="567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SWOT Analysis</a:t>
          </a:r>
        </a:p>
      </dsp:txBody>
      <dsp:txXfrm>
        <a:off x="2653120" y="3192557"/>
        <a:ext cx="1418554" cy="567421"/>
      </dsp:txXfrm>
    </dsp:sp>
    <dsp:sp modelId="{C01C3B21-1DB5-47EA-9EB5-56A9621C9D98}">
      <dsp:nvSpPr>
        <dsp:cNvPr id="0" name=""/>
        <dsp:cNvSpPr/>
      </dsp:nvSpPr>
      <dsp:spPr>
        <a:xfrm>
          <a:off x="4596540" y="2057713"/>
          <a:ext cx="865318" cy="865318"/>
        </a:xfrm>
        <a:prstGeom prst="ellipse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C00268-B8F4-4E2B-A9AA-12E4495A3E1A}">
      <dsp:nvSpPr>
        <dsp:cNvPr id="0" name=""/>
        <dsp:cNvSpPr/>
      </dsp:nvSpPr>
      <dsp:spPr>
        <a:xfrm>
          <a:off x="4780952" y="2242125"/>
          <a:ext cx="496494" cy="496494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6816B6-F653-410D-B551-46D5C1CC76D3}">
      <dsp:nvSpPr>
        <dsp:cNvPr id="0" name=""/>
        <dsp:cNvSpPr/>
      </dsp:nvSpPr>
      <dsp:spPr>
        <a:xfrm>
          <a:off x="4319922" y="3192557"/>
          <a:ext cx="1418554" cy="567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Conclusions</a:t>
          </a:r>
        </a:p>
      </dsp:txBody>
      <dsp:txXfrm>
        <a:off x="4319922" y="3192557"/>
        <a:ext cx="1418554" cy="567421"/>
      </dsp:txXfrm>
    </dsp:sp>
    <dsp:sp modelId="{2A9E4493-71E9-4813-9D18-24FA1D488BE5}">
      <dsp:nvSpPr>
        <dsp:cNvPr id="0" name=""/>
        <dsp:cNvSpPr/>
      </dsp:nvSpPr>
      <dsp:spPr>
        <a:xfrm>
          <a:off x="6263342" y="2057713"/>
          <a:ext cx="865318" cy="865318"/>
        </a:xfrm>
        <a:prstGeom prst="ellipse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D0D5AC-1689-4B40-A81C-16301B239F96}">
      <dsp:nvSpPr>
        <dsp:cNvPr id="0" name=""/>
        <dsp:cNvSpPr/>
      </dsp:nvSpPr>
      <dsp:spPr>
        <a:xfrm>
          <a:off x="6447754" y="2242125"/>
          <a:ext cx="496494" cy="496494"/>
        </a:xfrm>
        <a:prstGeom prst="rect">
          <a:avLst/>
        </a:prstGeom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061AA0-EF6B-499C-B61C-E60CD6365524}">
      <dsp:nvSpPr>
        <dsp:cNvPr id="0" name=""/>
        <dsp:cNvSpPr/>
      </dsp:nvSpPr>
      <dsp:spPr>
        <a:xfrm>
          <a:off x="5986724" y="3192557"/>
          <a:ext cx="1418554" cy="567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9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What’s Next?</a:t>
          </a:r>
          <a:endParaRPr lang="en-US" sz="19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986724" y="3192557"/>
        <a:ext cx="1418554" cy="5674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B9F874-6360-234F-991E-81FB4EDD8632}">
      <dsp:nvSpPr>
        <dsp:cNvPr id="0" name=""/>
        <dsp:cNvSpPr/>
      </dsp:nvSpPr>
      <dsp:spPr>
        <a:xfrm>
          <a:off x="0" y="558716"/>
          <a:ext cx="7478789" cy="85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6917548-5CBF-A04C-BD8A-9043D15CD69E}">
      <dsp:nvSpPr>
        <dsp:cNvPr id="0" name=""/>
        <dsp:cNvSpPr/>
      </dsp:nvSpPr>
      <dsp:spPr>
        <a:xfrm>
          <a:off x="373939" y="56875"/>
          <a:ext cx="5235152" cy="1003680"/>
        </a:xfrm>
        <a:prstGeom prst="roundRect">
          <a:avLst/>
        </a:prstGeom>
        <a:solidFill>
          <a:srgbClr val="0070C0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7876" tIns="0" rIns="19787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CA" sz="2000" kern="1200" dirty="0"/>
            <a:t>Bank loans – profitable, but risky!</a:t>
          </a:r>
          <a:endParaRPr lang="en-US" sz="2000" kern="1200" dirty="0"/>
        </a:p>
      </dsp:txBody>
      <dsp:txXfrm>
        <a:off x="422935" y="105871"/>
        <a:ext cx="5137160" cy="905688"/>
      </dsp:txXfrm>
    </dsp:sp>
    <dsp:sp modelId="{CAC8A9C9-6DF0-B141-8E46-C4EB45621717}">
      <dsp:nvSpPr>
        <dsp:cNvPr id="0" name=""/>
        <dsp:cNvSpPr/>
      </dsp:nvSpPr>
      <dsp:spPr>
        <a:xfrm>
          <a:off x="0" y="2100956"/>
          <a:ext cx="7478789" cy="85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1A079A3-1B66-5C4C-AB54-59E3FC1FD101}">
      <dsp:nvSpPr>
        <dsp:cNvPr id="0" name=""/>
        <dsp:cNvSpPr/>
      </dsp:nvSpPr>
      <dsp:spPr>
        <a:xfrm>
          <a:off x="373939" y="1599116"/>
          <a:ext cx="5235152" cy="1003680"/>
        </a:xfrm>
        <a:prstGeom prst="roundRect">
          <a:avLst/>
        </a:prstGeom>
        <a:solidFill>
          <a:srgbClr val="0070C0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7876" tIns="0" rIns="19787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Bank loan default  – classic use case for ML modelling</a:t>
          </a:r>
          <a:endParaRPr lang="en-US" sz="2000" kern="1200" dirty="0"/>
        </a:p>
      </dsp:txBody>
      <dsp:txXfrm>
        <a:off x="422935" y="1648112"/>
        <a:ext cx="5137160" cy="905688"/>
      </dsp:txXfrm>
    </dsp:sp>
    <dsp:sp modelId="{7CDA7E90-F0FA-FD41-9DE2-312E424917E1}">
      <dsp:nvSpPr>
        <dsp:cNvPr id="0" name=""/>
        <dsp:cNvSpPr/>
      </dsp:nvSpPr>
      <dsp:spPr>
        <a:xfrm>
          <a:off x="0" y="3643196"/>
          <a:ext cx="7478789" cy="85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BE750BC-CDB2-3044-95B6-1E46EB1DD9D1}">
      <dsp:nvSpPr>
        <dsp:cNvPr id="0" name=""/>
        <dsp:cNvSpPr/>
      </dsp:nvSpPr>
      <dsp:spPr>
        <a:xfrm>
          <a:off x="373939" y="3141355"/>
          <a:ext cx="5235152" cy="1003680"/>
        </a:xfrm>
        <a:prstGeom prst="roundRect">
          <a:avLst/>
        </a:prstGeom>
        <a:solidFill>
          <a:srgbClr val="0070C0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7876" tIns="0" rIns="19787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CA" sz="2000" kern="1200" dirty="0"/>
            <a:t>Predict risky customers – minimizes losses</a:t>
          </a:r>
          <a:endParaRPr lang="en-US" sz="2000" kern="1200" dirty="0"/>
        </a:p>
      </dsp:txBody>
      <dsp:txXfrm>
        <a:off x="422935" y="3190351"/>
        <a:ext cx="5137160" cy="9056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E70B9F-9600-461A-88F6-D21D663EE610}">
      <dsp:nvSpPr>
        <dsp:cNvPr id="0" name=""/>
        <dsp:cNvSpPr/>
      </dsp:nvSpPr>
      <dsp:spPr>
        <a:xfrm>
          <a:off x="2143996" y="750309"/>
          <a:ext cx="4624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2472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62905" y="793563"/>
        <a:ext cx="24653" cy="4930"/>
      </dsp:txXfrm>
    </dsp:sp>
    <dsp:sp modelId="{365CE1F6-8D9E-4F94-B5A7-C495E6E17FAC}">
      <dsp:nvSpPr>
        <dsp:cNvPr id="0" name=""/>
        <dsp:cNvSpPr/>
      </dsp:nvSpPr>
      <dsp:spPr>
        <a:xfrm>
          <a:off x="2001" y="152890"/>
          <a:ext cx="2143794" cy="1286276"/>
        </a:xfrm>
        <a:prstGeom prst="flowChartConnector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 dirty="0"/>
            <a:t>Inspecting</a:t>
          </a:r>
          <a:endParaRPr lang="en-US" sz="2100" kern="1200" dirty="0"/>
        </a:p>
      </dsp:txBody>
      <dsp:txXfrm>
        <a:off x="315952" y="341261"/>
        <a:ext cx="1515892" cy="909534"/>
      </dsp:txXfrm>
    </dsp:sp>
    <dsp:sp modelId="{E3EA6E9B-2C9F-4AA9-B485-875295BA6510}">
      <dsp:nvSpPr>
        <dsp:cNvPr id="0" name=""/>
        <dsp:cNvSpPr/>
      </dsp:nvSpPr>
      <dsp:spPr>
        <a:xfrm>
          <a:off x="4780863" y="750309"/>
          <a:ext cx="4624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2472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99773" y="793563"/>
        <a:ext cx="24653" cy="4930"/>
      </dsp:txXfrm>
    </dsp:sp>
    <dsp:sp modelId="{2C9C95B8-A2F0-4E7A-9860-755D06F89C79}">
      <dsp:nvSpPr>
        <dsp:cNvPr id="0" name=""/>
        <dsp:cNvSpPr/>
      </dsp:nvSpPr>
      <dsp:spPr>
        <a:xfrm>
          <a:off x="2638868" y="152890"/>
          <a:ext cx="2143794" cy="1286276"/>
        </a:xfrm>
        <a:prstGeom prst="rect">
          <a:avLst/>
        </a:prstGeom>
        <a:solidFill>
          <a:srgbClr val="B3DEFF"/>
        </a:solidFill>
        <a:ln w="15875" cap="flat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 dirty="0"/>
            <a:t>Cleaning</a:t>
          </a:r>
          <a:endParaRPr lang="en-US" sz="2100" kern="1200" dirty="0"/>
        </a:p>
      </dsp:txBody>
      <dsp:txXfrm>
        <a:off x="2638868" y="152890"/>
        <a:ext cx="2143794" cy="1286276"/>
      </dsp:txXfrm>
    </dsp:sp>
    <dsp:sp modelId="{C8BB70D0-E577-448C-ACD2-5FB30E0B6C87}">
      <dsp:nvSpPr>
        <dsp:cNvPr id="0" name=""/>
        <dsp:cNvSpPr/>
      </dsp:nvSpPr>
      <dsp:spPr>
        <a:xfrm>
          <a:off x="7417731" y="750309"/>
          <a:ext cx="4624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2472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636640" y="793563"/>
        <a:ext cx="24653" cy="4930"/>
      </dsp:txXfrm>
    </dsp:sp>
    <dsp:sp modelId="{965F4211-E245-4E88-A400-A169CDAEB04A}">
      <dsp:nvSpPr>
        <dsp:cNvPr id="0" name=""/>
        <dsp:cNvSpPr/>
      </dsp:nvSpPr>
      <dsp:spPr>
        <a:xfrm>
          <a:off x="5275736" y="152890"/>
          <a:ext cx="2143794" cy="1286276"/>
        </a:xfrm>
        <a:prstGeom prst="rect">
          <a:avLst/>
        </a:prstGeom>
        <a:solidFill>
          <a:srgbClr val="65BDFF"/>
        </a:solidFill>
        <a:ln w="15875" cap="flat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 dirty="0"/>
            <a:t>Transforming</a:t>
          </a:r>
          <a:endParaRPr lang="en-US" sz="2100" kern="1200" dirty="0"/>
        </a:p>
      </dsp:txBody>
      <dsp:txXfrm>
        <a:off x="5275736" y="152890"/>
        <a:ext cx="2143794" cy="1286276"/>
      </dsp:txXfrm>
    </dsp:sp>
    <dsp:sp modelId="{4DF0CE4F-F2E2-4F3C-8F54-BD2A481EC5A1}">
      <dsp:nvSpPr>
        <dsp:cNvPr id="0" name=""/>
        <dsp:cNvSpPr/>
      </dsp:nvSpPr>
      <dsp:spPr>
        <a:xfrm>
          <a:off x="1073898" y="1437367"/>
          <a:ext cx="7910602" cy="462472"/>
        </a:xfrm>
        <a:custGeom>
          <a:avLst/>
          <a:gdLst/>
          <a:ahLst/>
          <a:cxnLst/>
          <a:rect l="0" t="0" r="0" b="0"/>
          <a:pathLst>
            <a:path>
              <a:moveTo>
                <a:pt x="7910602" y="0"/>
              </a:moveTo>
              <a:lnTo>
                <a:pt x="7910602" y="248336"/>
              </a:lnTo>
              <a:lnTo>
                <a:pt x="0" y="248336"/>
              </a:lnTo>
              <a:lnTo>
                <a:pt x="0" y="46247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31051" y="1666138"/>
        <a:ext cx="396297" cy="4930"/>
      </dsp:txXfrm>
    </dsp:sp>
    <dsp:sp modelId="{90078AEF-263A-46EA-AA61-BE215BF3E3CC}">
      <dsp:nvSpPr>
        <dsp:cNvPr id="0" name=""/>
        <dsp:cNvSpPr/>
      </dsp:nvSpPr>
      <dsp:spPr>
        <a:xfrm>
          <a:off x="7912603" y="152890"/>
          <a:ext cx="2143794" cy="1286276"/>
        </a:xfrm>
        <a:prstGeom prst="rect">
          <a:avLst/>
        </a:prstGeom>
        <a:solidFill>
          <a:srgbClr val="29A3FF"/>
        </a:solidFill>
        <a:ln w="15875" cap="flat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/>
            <a:t>Modeling</a:t>
          </a:r>
          <a:endParaRPr lang="en-US" sz="2100" kern="1200"/>
        </a:p>
      </dsp:txBody>
      <dsp:txXfrm>
        <a:off x="7912603" y="152890"/>
        <a:ext cx="2143794" cy="1286276"/>
      </dsp:txXfrm>
    </dsp:sp>
    <dsp:sp modelId="{2B6FBC07-B959-4945-8082-E49E270CD873}">
      <dsp:nvSpPr>
        <dsp:cNvPr id="0" name=""/>
        <dsp:cNvSpPr/>
      </dsp:nvSpPr>
      <dsp:spPr>
        <a:xfrm>
          <a:off x="2143996" y="2529658"/>
          <a:ext cx="4624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2472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62905" y="2572913"/>
        <a:ext cx="24653" cy="4930"/>
      </dsp:txXfrm>
    </dsp:sp>
    <dsp:sp modelId="{5B2DCC88-9EB0-464D-B8A1-FE1EA041DBED}">
      <dsp:nvSpPr>
        <dsp:cNvPr id="0" name=""/>
        <dsp:cNvSpPr/>
      </dsp:nvSpPr>
      <dsp:spPr>
        <a:xfrm>
          <a:off x="2001" y="1932240"/>
          <a:ext cx="2143794" cy="1286276"/>
        </a:xfrm>
        <a:prstGeom prst="rect">
          <a:avLst/>
        </a:prstGeom>
        <a:solidFill>
          <a:srgbClr val="0083E6"/>
        </a:solidFill>
        <a:ln w="15875" cap="flat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b="0" kern="12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Information</a:t>
          </a:r>
          <a:endParaRPr lang="en-US" sz="2100" b="0" kern="1200" cap="none" spc="0" dirty="0">
            <a:ln w="0"/>
            <a:solidFill>
              <a:schemeClr val="bg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001" y="1932240"/>
        <a:ext cx="2143794" cy="1286276"/>
      </dsp:txXfrm>
    </dsp:sp>
    <dsp:sp modelId="{66169FE3-1A74-4398-92D3-74C423C55BD6}">
      <dsp:nvSpPr>
        <dsp:cNvPr id="0" name=""/>
        <dsp:cNvSpPr/>
      </dsp:nvSpPr>
      <dsp:spPr>
        <a:xfrm>
          <a:off x="4780863" y="2529658"/>
          <a:ext cx="4624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2472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99773" y="2572913"/>
        <a:ext cx="24653" cy="4930"/>
      </dsp:txXfrm>
    </dsp:sp>
    <dsp:sp modelId="{14FCA01D-0632-4980-BB3B-0C26AA35D08E}">
      <dsp:nvSpPr>
        <dsp:cNvPr id="0" name=""/>
        <dsp:cNvSpPr/>
      </dsp:nvSpPr>
      <dsp:spPr>
        <a:xfrm>
          <a:off x="2638868" y="1932240"/>
          <a:ext cx="2143794" cy="1286276"/>
        </a:xfrm>
        <a:prstGeom prst="rect">
          <a:avLst/>
        </a:prstGeom>
        <a:solidFill>
          <a:srgbClr val="0070C0"/>
        </a:solidFill>
        <a:ln w="15875" cap="flat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b="0" kern="1200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Conclusions</a:t>
          </a:r>
          <a:endParaRPr lang="en-US" sz="2100" b="0" kern="1200" cap="none" spc="0">
            <a:ln w="0"/>
            <a:solidFill>
              <a:schemeClr val="bg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638868" y="1932240"/>
        <a:ext cx="2143794" cy="1286276"/>
      </dsp:txXfrm>
    </dsp:sp>
    <dsp:sp modelId="{9ED40B25-5EB9-4053-9C9C-1FD046C95784}">
      <dsp:nvSpPr>
        <dsp:cNvPr id="0" name=""/>
        <dsp:cNvSpPr/>
      </dsp:nvSpPr>
      <dsp:spPr>
        <a:xfrm>
          <a:off x="5275736" y="1932240"/>
          <a:ext cx="2143794" cy="1286276"/>
        </a:xfrm>
        <a:prstGeom prst="flowChartConnector">
          <a:avLst/>
        </a:prstGeom>
        <a:solidFill>
          <a:srgbClr val="002060"/>
        </a:solidFill>
        <a:ln w="15875" cap="flat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b="0" kern="12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Decision-making</a:t>
          </a:r>
          <a:endParaRPr lang="en-US" sz="2100" b="0" kern="1200" cap="none" spc="0" dirty="0">
            <a:ln w="0"/>
            <a:solidFill>
              <a:schemeClr val="bg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589687" y="2120611"/>
        <a:ext cx="1515892" cy="9095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D002C1-4D87-4DF9-9238-6DD3A67D34F7}">
      <dsp:nvSpPr>
        <dsp:cNvPr id="0" name=""/>
        <dsp:cNvSpPr/>
      </dsp:nvSpPr>
      <dsp:spPr>
        <a:xfrm>
          <a:off x="111131" y="1161991"/>
          <a:ext cx="1562025" cy="1682305"/>
        </a:xfrm>
        <a:prstGeom prst="ellipse">
          <a:avLst/>
        </a:prstGeom>
        <a:solidFill>
          <a:srgbClr val="0070C0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18</a:t>
          </a:r>
        </a:p>
      </dsp:txBody>
      <dsp:txXfrm>
        <a:off x="339884" y="1408359"/>
        <a:ext cx="1104519" cy="1189569"/>
      </dsp:txXfrm>
    </dsp:sp>
    <dsp:sp modelId="{6DA305CB-9C44-4315-B497-46B287641178}">
      <dsp:nvSpPr>
        <dsp:cNvPr id="0" name=""/>
        <dsp:cNvSpPr/>
      </dsp:nvSpPr>
      <dsp:spPr>
        <a:xfrm rot="5386503">
          <a:off x="2227480" y="1468415"/>
          <a:ext cx="860003" cy="1055595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3A413C-AE3F-413B-92F2-7CF33DF41180}">
      <dsp:nvSpPr>
        <dsp:cNvPr id="0" name=""/>
        <dsp:cNvSpPr/>
      </dsp:nvSpPr>
      <dsp:spPr>
        <a:xfrm>
          <a:off x="3584459" y="369031"/>
          <a:ext cx="3337805" cy="3233980"/>
        </a:xfrm>
        <a:prstGeom prst="ellipse">
          <a:avLst/>
        </a:prstGeom>
        <a:solidFill>
          <a:srgbClr val="29A3FF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1- Loan amount  2- Duration         3- Payments             4- Gender</a:t>
          </a:r>
          <a:endParaRPr lang="en-US" sz="4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073269" y="842636"/>
        <a:ext cx="2360185" cy="228677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953C43-EAB0-4D14-9A15-2C4F08814063}">
      <dsp:nvSpPr>
        <dsp:cNvPr id="0" name=""/>
        <dsp:cNvSpPr/>
      </dsp:nvSpPr>
      <dsp:spPr>
        <a:xfrm>
          <a:off x="756543" y="2845"/>
          <a:ext cx="2565507" cy="1539304"/>
        </a:xfrm>
        <a:prstGeom prst="roundRect">
          <a:avLst>
            <a:gd name="adj" fmla="val 10000"/>
          </a:avLst>
        </a:prstGeom>
        <a:solidFill>
          <a:srgbClr val="0070C0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Split 70:30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Leakage</a:t>
          </a:r>
        </a:p>
      </dsp:txBody>
      <dsp:txXfrm>
        <a:off x="801628" y="47930"/>
        <a:ext cx="2475337" cy="1449134"/>
      </dsp:txXfrm>
    </dsp:sp>
    <dsp:sp modelId="{2353BDB1-5FF6-48E2-8376-64C3D2CA4321}">
      <dsp:nvSpPr>
        <dsp:cNvPr id="0" name=""/>
        <dsp:cNvSpPr/>
      </dsp:nvSpPr>
      <dsp:spPr>
        <a:xfrm>
          <a:off x="3547816" y="454374"/>
          <a:ext cx="543887" cy="6362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3547816" y="581623"/>
        <a:ext cx="380721" cy="381747"/>
      </dsp:txXfrm>
    </dsp:sp>
    <dsp:sp modelId="{DB5FADF9-9F7E-4A8A-983F-BAC312C1077E}">
      <dsp:nvSpPr>
        <dsp:cNvPr id="0" name=""/>
        <dsp:cNvSpPr/>
      </dsp:nvSpPr>
      <dsp:spPr>
        <a:xfrm>
          <a:off x="4348254" y="2845"/>
          <a:ext cx="2565507" cy="1539304"/>
        </a:xfrm>
        <a:prstGeom prst="roundRect">
          <a:avLst>
            <a:gd name="adj" fmla="val 10000"/>
          </a:avLst>
        </a:prstGeom>
        <a:solidFill>
          <a:srgbClr val="0070C0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Decision Tree Classifier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Random Forest Classifier</a:t>
          </a:r>
        </a:p>
      </dsp:txBody>
      <dsp:txXfrm>
        <a:off x="4393339" y="47930"/>
        <a:ext cx="2475337" cy="1449134"/>
      </dsp:txXfrm>
    </dsp:sp>
    <dsp:sp modelId="{80F37EC3-C48F-44B0-AEB7-A0EFCDB42F51}">
      <dsp:nvSpPr>
        <dsp:cNvPr id="0" name=""/>
        <dsp:cNvSpPr/>
      </dsp:nvSpPr>
      <dsp:spPr>
        <a:xfrm rot="5400000">
          <a:off x="5359064" y="1721735"/>
          <a:ext cx="543887" cy="6362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 rot="-5400000">
        <a:off x="5440134" y="1767914"/>
        <a:ext cx="381747" cy="380721"/>
      </dsp:txXfrm>
    </dsp:sp>
    <dsp:sp modelId="{2571F7FD-F7B1-4953-ACF8-EE2B11220C34}">
      <dsp:nvSpPr>
        <dsp:cNvPr id="0" name=""/>
        <dsp:cNvSpPr/>
      </dsp:nvSpPr>
      <dsp:spPr>
        <a:xfrm>
          <a:off x="4348254" y="2568353"/>
          <a:ext cx="2565507" cy="1539304"/>
        </a:xfrm>
        <a:prstGeom prst="roundRect">
          <a:avLst>
            <a:gd name="adj" fmla="val 10000"/>
          </a:avLst>
        </a:prstGeom>
        <a:solidFill>
          <a:srgbClr val="0070C0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Max Depth 4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Num Estimators 6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Kfold Cross Validation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393339" y="2613438"/>
        <a:ext cx="2475337" cy="1449134"/>
      </dsp:txXfrm>
    </dsp:sp>
    <dsp:sp modelId="{7A3F481A-6802-4474-AD24-A0771ED91C8A}">
      <dsp:nvSpPr>
        <dsp:cNvPr id="0" name=""/>
        <dsp:cNvSpPr/>
      </dsp:nvSpPr>
      <dsp:spPr>
        <a:xfrm rot="10800000">
          <a:off x="3578602" y="3019882"/>
          <a:ext cx="543887" cy="6362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 rot="10800000">
        <a:off x="3741768" y="3147131"/>
        <a:ext cx="380721" cy="381747"/>
      </dsp:txXfrm>
    </dsp:sp>
    <dsp:sp modelId="{1B856486-4A99-48AD-B82C-D6F3ED8A3601}">
      <dsp:nvSpPr>
        <dsp:cNvPr id="0" name=""/>
        <dsp:cNvSpPr/>
      </dsp:nvSpPr>
      <dsp:spPr>
        <a:xfrm>
          <a:off x="756543" y="2568353"/>
          <a:ext cx="2565507" cy="1539304"/>
        </a:xfrm>
        <a:prstGeom prst="roundRect">
          <a:avLst>
            <a:gd name="adj" fmla="val 10000"/>
          </a:avLst>
        </a:prstGeom>
        <a:solidFill>
          <a:srgbClr val="0070C0"/>
        </a:solidFill>
        <a:ln>
          <a:noFill/>
        </a:ln>
        <a:effectLst>
          <a:glow rad="228600">
            <a:schemeClr val="accent1">
              <a:satMod val="175000"/>
              <a:alpha val="40000"/>
            </a:schemeClr>
          </a:glo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Grid Search CV</a:t>
          </a:r>
        </a:p>
      </dsp:txBody>
      <dsp:txXfrm>
        <a:off x="801628" y="2613438"/>
        <a:ext cx="2475337" cy="14491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9D5E9D-A167-439D-9654-7444AEFC1967}">
      <dsp:nvSpPr>
        <dsp:cNvPr id="0" name=""/>
        <dsp:cNvSpPr/>
      </dsp:nvSpPr>
      <dsp:spPr>
        <a:xfrm rot="16200000">
          <a:off x="411162" y="-411162"/>
          <a:ext cx="2573337" cy="3395662"/>
        </a:xfrm>
        <a:prstGeom prst="round1Rect">
          <a:avLst/>
        </a:prstGeom>
        <a:solidFill>
          <a:srgbClr val="0070C0"/>
        </a:solidFill>
        <a:ln>
          <a:noFill/>
        </a:ln>
        <a:effectLst/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softEdge">
          <a:bevelT w="127000" prst="artDeco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20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Strength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Knowledge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SQL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Python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ML</a:t>
          </a:r>
        </a:p>
      </dsp:txBody>
      <dsp:txXfrm rot="5400000">
        <a:off x="0" y="0"/>
        <a:ext cx="3395662" cy="1930003"/>
      </dsp:txXfrm>
    </dsp:sp>
    <dsp:sp modelId="{08A0C97C-91B5-4E46-B042-9BE05C672E98}">
      <dsp:nvSpPr>
        <dsp:cNvPr id="0" name=""/>
        <dsp:cNvSpPr/>
      </dsp:nvSpPr>
      <dsp:spPr>
        <a:xfrm>
          <a:off x="3395662" y="0"/>
          <a:ext cx="3395662" cy="2573337"/>
        </a:xfrm>
        <a:prstGeom prst="round1Rect">
          <a:avLst/>
        </a:prstGeom>
        <a:solidFill>
          <a:srgbClr val="0070C0"/>
        </a:solidFill>
        <a:ln>
          <a:noFill/>
        </a:ln>
        <a:effectLst/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softEdge">
          <a:bevelT w="127000" prst="artDeco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20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Weakness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Domain Knowledge</a:t>
          </a:r>
          <a:endParaRPr lang="en-US" sz="16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Cleaning</a:t>
          </a:r>
          <a:endParaRPr lang="en-US" sz="16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Learning While Executing</a:t>
          </a:r>
          <a:endParaRPr lang="en-US" sz="16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Practical Intuition</a:t>
          </a:r>
          <a:endParaRPr lang="en-US" sz="16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Small Training Set</a:t>
          </a:r>
          <a:endParaRPr lang="en-US" sz="16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Time Constraints</a:t>
          </a:r>
          <a:endParaRPr lang="en-US" sz="16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395662" y="0"/>
        <a:ext cx="3395662" cy="1930003"/>
      </dsp:txXfrm>
    </dsp:sp>
    <dsp:sp modelId="{E6CD3BBC-88F6-4D35-BE48-91B50C7FEF43}">
      <dsp:nvSpPr>
        <dsp:cNvPr id="0" name=""/>
        <dsp:cNvSpPr/>
      </dsp:nvSpPr>
      <dsp:spPr>
        <a:xfrm rot="10800000">
          <a:off x="0" y="2573337"/>
          <a:ext cx="3395662" cy="2573337"/>
        </a:xfrm>
        <a:prstGeom prst="round1Rect">
          <a:avLst/>
        </a:prstGeom>
        <a:solidFill>
          <a:srgbClr val="0070C0"/>
        </a:solidFill>
        <a:ln>
          <a:noFill/>
        </a:ln>
        <a:effectLst/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softEdge">
          <a:bevelT w="127000" prst="artDeco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Opportunities</a:t>
          </a:r>
          <a:endParaRPr lang="en-US" sz="2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Other Algorithms</a:t>
          </a:r>
          <a:endParaRPr lang="en-US" sz="16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Leverage Strengths In Teams</a:t>
          </a:r>
          <a:endParaRPr lang="en-US" sz="16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Agile Methodology</a:t>
          </a:r>
          <a:endParaRPr lang="en-US" sz="16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Advanced Modelling</a:t>
          </a:r>
          <a:endParaRPr lang="en-US" sz="16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Domain Knowledge</a:t>
          </a:r>
          <a:endParaRPr lang="en-US" sz="16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0" y="3216671"/>
        <a:ext cx="3395662" cy="1930003"/>
      </dsp:txXfrm>
    </dsp:sp>
    <dsp:sp modelId="{5C9E5C0C-BFE7-4E92-AD55-CE8032CD05FD}">
      <dsp:nvSpPr>
        <dsp:cNvPr id="0" name=""/>
        <dsp:cNvSpPr/>
      </dsp:nvSpPr>
      <dsp:spPr>
        <a:xfrm rot="5400000">
          <a:off x="3806825" y="2162174"/>
          <a:ext cx="2573337" cy="3395662"/>
        </a:xfrm>
        <a:prstGeom prst="round1Rect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softEdge">
          <a:bevelT w="127000" prst="artDeco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0" kern="1200" dirty="0">
            <a:solidFill>
              <a:schemeClr val="bg1">
                <a:lumMod val="5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5400000">
        <a:off x="3395663" y="3216671"/>
        <a:ext cx="3395662" cy="1930003"/>
      </dsp:txXfrm>
    </dsp:sp>
    <dsp:sp modelId="{775F1278-27B8-47F3-9005-17210CA24153}">
      <dsp:nvSpPr>
        <dsp:cNvPr id="0" name=""/>
        <dsp:cNvSpPr/>
      </dsp:nvSpPr>
      <dsp:spPr>
        <a:xfrm>
          <a:off x="4057103" y="3583128"/>
          <a:ext cx="2037397" cy="1286668"/>
        </a:xfrm>
        <a:prstGeom prst="roundRect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0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SWO</a:t>
          </a:r>
          <a:r>
            <a:rPr lang="en-CA" sz="4000" b="0" kern="120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</a:t>
          </a:r>
          <a:endParaRPr lang="en-US" sz="4000" b="0" kern="1200" dirty="0">
            <a:solidFill>
              <a:schemeClr val="bg1">
                <a:lumMod val="5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119913" y="3645938"/>
        <a:ext cx="1911777" cy="116104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0C36B5-5D83-4440-AB29-000E91190820}">
      <dsp:nvSpPr>
        <dsp:cNvPr id="0" name=""/>
        <dsp:cNvSpPr/>
      </dsp:nvSpPr>
      <dsp:spPr>
        <a:xfrm>
          <a:off x="0" y="85068"/>
          <a:ext cx="10058399" cy="1216800"/>
        </a:xfrm>
        <a:prstGeom prst="roundRect">
          <a:avLst/>
        </a:prstGeom>
        <a:solidFill>
          <a:srgbClr val="0070C0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324000" lvl="0" indent="-43200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alibri" panose="020F0502020204030204" pitchFamily="34" charset="0"/>
            <a:buNone/>
          </a:pPr>
          <a:r>
            <a:rPr lang="en-US" sz="2000" kern="1200" dirty="0"/>
            <a:t>1- In the data set there was very low correlation between the attributes which can be easily visualized with heat Map.</a:t>
          </a:r>
        </a:p>
      </dsp:txBody>
      <dsp:txXfrm>
        <a:off x="59399" y="144467"/>
        <a:ext cx="9939601" cy="1098002"/>
      </dsp:txXfrm>
    </dsp:sp>
    <dsp:sp modelId="{96F078C1-A6C6-4F5E-9E34-63FCA849FC85}">
      <dsp:nvSpPr>
        <dsp:cNvPr id="0" name=""/>
        <dsp:cNvSpPr/>
      </dsp:nvSpPr>
      <dsp:spPr>
        <a:xfrm>
          <a:off x="0" y="1489068"/>
          <a:ext cx="10058399" cy="1216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324000" lvl="0" indent="-43200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alibri" panose="020F0502020204030204" pitchFamily="34" charset="0"/>
            <a:buNone/>
          </a:pPr>
          <a:r>
            <a:rPr lang="en-US" sz="2000" kern="1200" dirty="0">
              <a:latin typeface="Franklin Gothic Book" panose="020F0502020204030204"/>
              <a:ea typeface="+mn-ea"/>
              <a:cs typeface="+mn-cs"/>
            </a:rPr>
            <a:t>2- The Precision score, Recall score  and accuracy was 61% of our model.</a:t>
          </a:r>
        </a:p>
      </dsp:txBody>
      <dsp:txXfrm>
        <a:off x="59399" y="1548467"/>
        <a:ext cx="9939601" cy="1098002"/>
      </dsp:txXfrm>
    </dsp:sp>
    <dsp:sp modelId="{9E8F1D50-7BDF-4B51-8B41-DFA433674E58}">
      <dsp:nvSpPr>
        <dsp:cNvPr id="0" name=""/>
        <dsp:cNvSpPr/>
      </dsp:nvSpPr>
      <dsp:spPr>
        <a:xfrm>
          <a:off x="0" y="2893068"/>
          <a:ext cx="10058399" cy="1216800"/>
        </a:xfrm>
        <a:prstGeom prst="roundRect">
          <a:avLst/>
        </a:prstGeom>
        <a:solidFill>
          <a:srgbClr val="0070C0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324000" lvl="0" indent="-43200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alibri" panose="020F0502020204030204" pitchFamily="34" charset="0"/>
            <a:buNone/>
          </a:pPr>
          <a:r>
            <a:rPr lang="en-US" sz="2000" kern="1200" dirty="0">
              <a:latin typeface="Franklin Gothic Book" panose="020F0502020204030204"/>
              <a:ea typeface="+mn-ea"/>
              <a:cs typeface="+mn-cs"/>
            </a:rPr>
            <a:t>3- ‘Age’ and ‘Gender had less contribution to the loan default factor, where as the Loan amount was the key player; the higher the loan amount  probability of defaulting was higher.</a:t>
          </a:r>
        </a:p>
      </dsp:txBody>
      <dsp:txXfrm>
        <a:off x="59399" y="2952467"/>
        <a:ext cx="9939601" cy="109800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0C36B5-5D83-4440-AB29-000E91190820}">
      <dsp:nvSpPr>
        <dsp:cNvPr id="0" name=""/>
        <dsp:cNvSpPr/>
      </dsp:nvSpPr>
      <dsp:spPr>
        <a:xfrm>
          <a:off x="0" y="77740"/>
          <a:ext cx="6155777" cy="1597050"/>
        </a:xfrm>
        <a:prstGeom prst="roundRect">
          <a:avLst/>
        </a:prstGeom>
        <a:solidFill>
          <a:srgbClr val="0070C0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324000" lvl="0" indent="-43200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alibri" panose="020F0502020204030204" pitchFamily="34" charset="0"/>
            <a:buNone/>
          </a:pPr>
          <a:r>
            <a:rPr lang="en-US" sz="2400" kern="1200" dirty="0"/>
            <a:t>1- If the dataset had more observations and corelating attributes our Model could have attained better precision value and recall value.</a:t>
          </a:r>
        </a:p>
      </dsp:txBody>
      <dsp:txXfrm>
        <a:off x="77962" y="155702"/>
        <a:ext cx="5999853" cy="1441126"/>
      </dsp:txXfrm>
    </dsp:sp>
    <dsp:sp modelId="{65E6A436-1BC0-4A3B-8287-3543CD146728}">
      <dsp:nvSpPr>
        <dsp:cNvPr id="0" name=""/>
        <dsp:cNvSpPr/>
      </dsp:nvSpPr>
      <dsp:spPr>
        <a:xfrm>
          <a:off x="0" y="1861990"/>
          <a:ext cx="6155777" cy="159705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324000" lvl="0" indent="-43200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u="none" kern="1200" dirty="0"/>
            <a:t>2- If a brainstorming session was used for the initial process of  the project a better outcome could have been attained even with respect to time.</a:t>
          </a:r>
        </a:p>
      </dsp:txBody>
      <dsp:txXfrm>
        <a:off x="77962" y="1939952"/>
        <a:ext cx="5999853" cy="14411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B74963-120E-43EF-A932-89160AE7DE5C}" type="datetimeFigureOut">
              <a:rPr lang="en-US" smtClean="0"/>
              <a:t>4/20/2021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32D4A-E740-407E-8283-5B6F74318C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653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BA9F2-0299-44BA-AFBF-27D0CBAEFE78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WCD - July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65522C3-7C49-4603-8E14-88E130157038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r>
              <a:rPr lang="en-US" dirty="0"/>
              <a:t>WCD - July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AD45F-C2FC-4DBD-86A5-67240363D51B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WCD - July 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972CD-DFF5-44B9-B159-03CA8685FCF7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WCD - July 2020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5A197-D1E7-4998-BF83-419B6C08F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D2F658-6B11-43C2-B755-C6B1CF77F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6488-C770-46B9-B0B3-904090C9910A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8F130B-13EA-4D92-92D6-E5E21F39A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WCD - July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090139-1B3F-454A-90E6-7B98FAB39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E6B968-AE87-4F70-83F4-BD0707B21AF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484946" y="2231683"/>
            <a:ext cx="3289647" cy="37481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2A55BD7-294A-4DD3-8599-502A7454BD42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7866027" y="2231683"/>
            <a:ext cx="3289647" cy="37481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A98697D-B2F6-4943-A527-723C646520FF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1097279" y="2234805"/>
            <a:ext cx="3289647" cy="37481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15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08901-DAF4-435D-92D5-24B05988C8B1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WCD - July 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1F0A8-5970-43D9-96AD-A59AC2C180A6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WCD - July 2020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D0B17-34B8-4B5A-A7E9-457972C8980A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WCD - July 2020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38D77-6160-4094-AB73-86F75308C774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WCD - July 2020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9CCA8-6D7D-44C0-A3EE-ECE0E87B7FAA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WCD - July 2020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46AC5-BDA5-4851-A6D5-3B973851D98C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WCD - July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A80FC19B-87DC-476D-BE63-3FD38E88028C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WCD - July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3198DE2E-AF2C-4E29-B367-DF426F76CFAC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WCD - July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50" r:id="rId2"/>
    <p:sldLayoutId id="2147483749" r:id="rId3"/>
    <p:sldLayoutId id="2147483747" r:id="rId4"/>
    <p:sldLayoutId id="2147483743" r:id="rId5"/>
    <p:sldLayoutId id="2147483738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slide" Target="slide5.xml"/><Relationship Id="rId18" Type="http://schemas.openxmlformats.org/officeDocument/2006/relationships/slide" Target="slide16.xml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slide" Target="slide4.xml"/><Relationship Id="rId17" Type="http://schemas.openxmlformats.org/officeDocument/2006/relationships/slide" Target="slide15.xml"/><Relationship Id="rId2" Type="http://schemas.openxmlformats.org/officeDocument/2006/relationships/image" Target="../media/image43.png"/><Relationship Id="rId16" Type="http://schemas.openxmlformats.org/officeDocument/2006/relationships/slide" Target="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11" Type="http://schemas.openxmlformats.org/officeDocument/2006/relationships/slide" Target="slide3.xml"/><Relationship Id="rId5" Type="http://schemas.openxmlformats.org/officeDocument/2006/relationships/image" Target="../media/image46.png"/><Relationship Id="rId15" Type="http://schemas.openxmlformats.org/officeDocument/2006/relationships/slide" Target="slide8.xml"/><Relationship Id="rId10" Type="http://schemas.openxmlformats.org/officeDocument/2006/relationships/image" Target="../media/image51.png"/><Relationship Id="rId19" Type="http://schemas.openxmlformats.org/officeDocument/2006/relationships/slide" Target="slide17.xml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slide" Target="slid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comments" Target="../comments/comment1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3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3.xml"/><Relationship Id="rId11" Type="http://schemas.openxmlformats.org/officeDocument/2006/relationships/image" Target="../media/image28.png"/><Relationship Id="rId5" Type="http://schemas.openxmlformats.org/officeDocument/2006/relationships/diagramColors" Target="../diagrams/colors3.xml"/><Relationship Id="rId10" Type="http://schemas.openxmlformats.org/officeDocument/2006/relationships/image" Target="../media/image27.sv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1.svg"/><Relationship Id="rId7" Type="http://schemas.openxmlformats.org/officeDocument/2006/relationships/diagramColors" Target="../diagrams/colors4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6999" y="1484045"/>
            <a:ext cx="6253317" cy="2869878"/>
          </a:xfrm>
        </p:spPr>
        <p:txBody>
          <a:bodyPr>
            <a:normAutofit/>
          </a:bodyPr>
          <a:lstStyle/>
          <a:p>
            <a:r>
              <a:rPr lang="en-US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Loan Default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6999" y="4949870"/>
            <a:ext cx="6269347" cy="157713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Sylvester William Lall</a:t>
            </a:r>
          </a:p>
          <a:p>
            <a:pPr>
              <a:lnSpc>
                <a:spcPct val="100000"/>
              </a:lnSpc>
            </a:pPr>
            <a:r>
              <a:rPr lang="en-US" sz="20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Saud Alkoheji</a:t>
            </a:r>
          </a:p>
          <a:p>
            <a:pPr>
              <a:lnSpc>
                <a:spcPct val="100000"/>
              </a:lnSpc>
            </a:pPr>
            <a:r>
              <a:rPr lang="en-US" sz="20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Kalpana Prasad</a:t>
            </a:r>
          </a:p>
        </p:txBody>
      </p:sp>
      <p:pic>
        <p:nvPicPr>
          <p:cNvPr id="5" name="Picture 4" descr="stairs, hand rail, and abstract object along the wall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" b="134"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1C3A11C8-9DE8-453D-A6FF-B6D921F5F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6915" y="330999"/>
            <a:ext cx="1320621" cy="55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B39417-910B-483F-BC28-7884AC78B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WCD - July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76689-F962-451B-B7CB-59158EC13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CF2DC2-C6F2-48E7-B644-C036BC6F5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70" y="471487"/>
            <a:ext cx="11521921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60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B9043C-597C-4594-BBD7-AA9D12A1D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WCD - July 2020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FD8AFF-1673-428B-B340-8609F5915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3C5C3B-1908-4468-A3AF-7B280B60C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44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2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1A44972-F357-4A73-93AB-CCEA1C4BE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WCD - July 2020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482667-2F03-4D16-A89C-6CA4E629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5868CE-E0F0-4D05-9570-7721DA555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44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07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CC154D-11B6-45DB-9F4E-A1B8B2118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WCD - July 2020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E53684-3E5D-4ED8-B587-10D1573CE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362C3F-0AE6-465F-A7B9-1A16AF3C4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13" y="318782"/>
            <a:ext cx="11234999" cy="606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3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1" name="Straight Connector 4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2" name="Rectangle 44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E2A512-5C44-490B-991F-3ABAF8672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Prediction Model</a:t>
            </a:r>
          </a:p>
        </p:txBody>
      </p:sp>
      <p:cxnSp>
        <p:nvCxnSpPr>
          <p:cNvPr id="53" name="Straight Connector 46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B2EDFE5-9478-4774-9D3D-FEC7DC708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40041828-1912-47E2-9C07-48BFE2B555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3166726"/>
              </p:ext>
            </p:extLst>
          </p:nvPr>
        </p:nvGraphicFramePr>
        <p:xfrm>
          <a:off x="2414727" y="2023963"/>
          <a:ext cx="7670306" cy="41105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7BAB3F39-DB2A-49D3-8FC1-6B4F40AB6F76}"/>
              </a:ext>
            </a:extLst>
          </p:cNvPr>
          <p:cNvSpPr/>
          <p:nvPr/>
        </p:nvSpPr>
        <p:spPr>
          <a:xfrm>
            <a:off x="9507984" y="2165261"/>
            <a:ext cx="2423604" cy="1215872"/>
          </a:xfrm>
          <a:prstGeom prst="flowChartConnector">
            <a:avLst/>
          </a:prstGeom>
          <a:solidFill>
            <a:srgbClr val="9BA8B7">
              <a:alpha val="34902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Accuracy 61%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Precision 61%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Recall 61%</a:t>
            </a: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39D6E749-4F9D-46A1-B9FB-9108F2AB7F52}"/>
              </a:ext>
            </a:extLst>
          </p:cNvPr>
          <p:cNvSpPr/>
          <p:nvPr/>
        </p:nvSpPr>
        <p:spPr>
          <a:xfrm>
            <a:off x="497149" y="2245272"/>
            <a:ext cx="2423604" cy="1215872"/>
          </a:xfrm>
          <a:prstGeom prst="flowChartConnector">
            <a:avLst/>
          </a:prstGeom>
          <a:solidFill>
            <a:srgbClr val="9BA8B7">
              <a:alpha val="34902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Standard Scaling</a:t>
            </a: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787BD676-5ED1-4C85-8E60-0BA71FB7E17F}"/>
              </a:ext>
            </a:extLst>
          </p:cNvPr>
          <p:cNvSpPr/>
          <p:nvPr/>
        </p:nvSpPr>
        <p:spPr>
          <a:xfrm>
            <a:off x="9536096" y="4729023"/>
            <a:ext cx="2423604" cy="1215872"/>
          </a:xfrm>
          <a:prstGeom prst="flowChartConnector">
            <a:avLst/>
          </a:prstGeom>
          <a:solidFill>
            <a:srgbClr val="9BA8B7">
              <a:alpha val="34902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AVG 92%</a:t>
            </a: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CA3353AE-5A8C-4DEB-B504-4B0D0D531B4B}"/>
              </a:ext>
            </a:extLst>
          </p:cNvPr>
          <p:cNvSpPr/>
          <p:nvPr/>
        </p:nvSpPr>
        <p:spPr>
          <a:xfrm>
            <a:off x="497149" y="4729023"/>
            <a:ext cx="2423604" cy="1215872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glow rad="63500">
              <a:srgbClr val="00B050">
                <a:alpha val="15000"/>
              </a:srgb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67%</a:t>
            </a:r>
          </a:p>
        </p:txBody>
      </p:sp>
      <p:sp>
        <p:nvSpPr>
          <p:cNvPr id="2" name="Arrow: Up 1">
            <a:extLst>
              <a:ext uri="{FF2B5EF4-FFF2-40B4-BE49-F238E27FC236}">
                <a16:creationId xmlns:a16="http://schemas.microsoft.com/office/drawing/2014/main" id="{F50F2F27-4929-4075-828B-BC8FD254C371}"/>
              </a:ext>
            </a:extLst>
          </p:cNvPr>
          <p:cNvSpPr/>
          <p:nvPr/>
        </p:nvSpPr>
        <p:spPr>
          <a:xfrm>
            <a:off x="291617" y="4519360"/>
            <a:ext cx="1148178" cy="1215872"/>
          </a:xfrm>
          <a:prstGeom prst="upArrow">
            <a:avLst/>
          </a:prstGeom>
          <a:solidFill>
            <a:srgbClr val="00B05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6%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EFB3601-11F1-425F-A228-2C91DC5F6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WCD - July 2020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FDAEB18-BD5B-470B-B011-D2397F6B9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>
                <a:solidFill>
                  <a:schemeClr val="bg1"/>
                </a:solidFill>
              </a:rPr>
              <a:pPr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98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21953C43-EAB0-4D14-9A15-2C4F088140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">
                                            <p:graphicEl>
                                              <a:dgm id="{21953C43-EAB0-4D14-9A15-2C4F088140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2353BDB1-5FF6-48E2-8376-64C3D2CA43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0">
                                            <p:graphicEl>
                                              <a:dgm id="{2353BDB1-5FF6-48E2-8376-64C3D2CA43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DB5FADF9-9F7E-4A8A-983F-BAC312C107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0">
                                            <p:graphicEl>
                                              <a:dgm id="{DB5FADF9-9F7E-4A8A-983F-BAC312C107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80F37EC3-C48F-44B0-AEB7-A0EFCDB42F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0">
                                            <p:graphicEl>
                                              <a:dgm id="{80F37EC3-C48F-44B0-AEB7-A0EFCDB42F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2571F7FD-F7B1-4953-ACF8-EE2B11220C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0">
                                            <p:graphicEl>
                                              <a:dgm id="{2571F7FD-F7B1-4953-ACF8-EE2B11220C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7A3F481A-6802-4474-AD24-A0771ED91C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0">
                                            <p:graphicEl>
                                              <a:dgm id="{7A3F481A-6802-4474-AD24-A0771ED91C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1B856486-4A99-48AD-B82C-D6F3ED8A36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0">
                                            <p:graphicEl>
                                              <a:dgm id="{1B856486-4A99-48AD-B82C-D6F3ED8A36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 uiExpand="1">
        <p:bldSub>
          <a:bldDgm bld="one"/>
        </p:bldSub>
      </p:bldGraphic>
      <p:bldP spid="3" grpId="0" animBg="1"/>
      <p:bldP spid="11" grpId="0" animBg="1"/>
      <p:bldP spid="12" grpId="0" animBg="1"/>
      <p:bldP spid="13" grpId="0" animBg="1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CE2E1EF0-3B62-4710-9965-2099303D6498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07345388"/>
              </p:ext>
            </p:extLst>
          </p:nvPr>
        </p:nvGraphicFramePr>
        <p:xfrm>
          <a:off x="2700338" y="855663"/>
          <a:ext cx="6791325" cy="5146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894F6A-8ED1-4C50-B278-34E5BEF87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WCD - July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3A61B0-9C14-45F4-86D4-CD6FA1829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88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775F1278-27B8-47F3-9005-17210CA241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12">
                                            <p:graphicEl>
                                              <a:dgm id="{775F1278-27B8-47F3-9005-17210CA241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A39D5E9D-A167-439D-9654-7444AEFC19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graphicEl>
                                              <a:dgm id="{A39D5E9D-A167-439D-9654-7444AEFC19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8A0C97C-91B5-4E46-B042-9BE05C672E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graphicEl>
                                              <a:dgm id="{08A0C97C-91B5-4E46-B042-9BE05C672E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E6CD3BBC-88F6-4D35-BE48-91B50C7FEF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graphicEl>
                                              <a:dgm id="{E6CD3BBC-88F6-4D35-BE48-91B50C7FEF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 uiExpand="1">
        <p:bldSub>
          <a:bldDgm bld="lvl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32D923-3681-4D0E-A4FF-AEB06E185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Conclusions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21111EF-E26E-43E9-99FA-5E42DFEFAA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454882"/>
              </p:ext>
            </p:extLst>
          </p:nvPr>
        </p:nvGraphicFramePr>
        <p:xfrm>
          <a:off x="1097280" y="2108200"/>
          <a:ext cx="10058400" cy="41949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0D4D184-BE07-4DEB-89AF-740E43568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WCD - July 2020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FF12C9-A57B-423E-A221-3DB777E9B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98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60C36B5-5D83-4440-AB29-000E911908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graphicEl>
                                              <a:dgm id="{360C36B5-5D83-4440-AB29-000E911908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6F078C1-A6C6-4F5E-9E34-63FCA849FC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graphicEl>
                                              <a:dgm id="{96F078C1-A6C6-4F5E-9E34-63FCA849FC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E8F1D50-7BDF-4B51-8B41-DFA433674E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graphicEl>
                                              <a:dgm id="{9E8F1D50-7BDF-4B51-8B41-DFA433674E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lvl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32D923-3681-4D0E-A4FF-AEB06E185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What’s next?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8419AE-0248-4901-B862-D9CDBE9022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03" r="15814"/>
          <a:stretch/>
        </p:blipFill>
        <p:spPr bwMode="auto">
          <a:xfrm>
            <a:off x="7534656" y="2108200"/>
            <a:ext cx="3621024" cy="360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6E2274F-BBC8-44F9-BE66-4ACB05FB5C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778108"/>
              </p:ext>
            </p:extLst>
          </p:nvPr>
        </p:nvGraphicFramePr>
        <p:xfrm>
          <a:off x="1097279" y="2102013"/>
          <a:ext cx="6155777" cy="3536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01F597C-8337-4E6B-AACC-FB3562A39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WCD - July 2020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61CCE6A-9BBD-4F51-8349-8C994E220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54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60C36B5-5D83-4440-AB29-000E911908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graphicEl>
                                              <a:dgm id="{360C36B5-5D83-4440-AB29-000E911908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5E6A436-1BC0-4A3B-8287-3543CD1467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">
                                            <p:graphicEl>
                                              <a:dgm id="{65E6A436-1BC0-4A3B-8287-3543CD1467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lvl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008D6-EDFB-45A7-8000-242D2D477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Questions?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65096D6D-BA3D-4226-9D4F-8D12DC4010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5366846"/>
                  </p:ext>
                </p:extLst>
              </p:nvPr>
            </p:nvGraphicFramePr>
            <p:xfrm>
              <a:off x="1096963" y="2108200"/>
              <a:ext cx="10058400" cy="3760788"/>
            </p:xfrm>
            <a:graphic>
              <a:graphicData uri="http://schemas.microsoft.com/office/powerpoint/2016/summaryzoom">
                <psuz:summaryZm>
                  <psuz:summaryZmObj sectionId="{EFD45FDA-7020-4F90-9FB0-269553BA0352}">
                    <psuz:zmPr id="{0ECC9B04-8669-4D3B-873A-513BC69DF8D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945353" y="112824"/>
                          <a:ext cx="2005754" cy="112823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5A2A736-E0AB-4FEC-BC14-7F54332D271D}">
                    <psuz:zmPr id="{59400199-B1C6-454C-8282-7937974E8691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26323" y="112824"/>
                          <a:ext cx="2005754" cy="112823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EF9BE11-7D41-4E83-934A-15AF8B28F979}">
                    <psuz:zmPr id="{BC78B825-5E96-4423-9AEB-31BA6E3F0C0D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107293" y="112824"/>
                          <a:ext cx="2005754" cy="112823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4ACB266-FA82-4206-B482-7CC5D1E4C548}">
                    <psuz:zmPr id="{1E7AD7D2-AB4C-4FEB-9F95-140BA4561DF1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945353" y="1316276"/>
                          <a:ext cx="2005754" cy="112823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64FDA15-387C-4317-8E45-A7EEB06165A9}">
                    <psuz:zmPr id="{54EA8C57-5220-4F16-B439-378BFCB77F42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26323" y="1316276"/>
                          <a:ext cx="2005754" cy="112823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C1506A1-51F4-432D-9726-294B445A8EA8}">
                    <psuz:zmPr id="{E3D1E3D6-794D-4CF2-B53C-E4A843076AE9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107293" y="1316276"/>
                          <a:ext cx="2005754" cy="112823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7A0B04B-C3B8-4A19-B7E0-95FDD5E516CE}">
                    <psuz:zmPr id="{0A19240D-CD12-4B0C-9650-708CFC621A39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945353" y="2519728"/>
                          <a:ext cx="2005754" cy="112823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87F70A9-4A4A-4128-9D50-4A2C499015AC}">
                    <psuz:zmPr id="{13C472B5-8447-47F1-95AC-F0BA0D7DD724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26323" y="2519728"/>
                          <a:ext cx="2005754" cy="112823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7CD087B-CBD3-41FD-A135-E2134DA1C0E2}">
                    <psuz:zmPr id="{5B1C5E59-72D8-4959-B2AB-E237CAC8BE06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107293" y="2519728"/>
                          <a:ext cx="2005754" cy="112823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65096D6D-BA3D-4226-9D4F-8D12DC4010DC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1096963" y="2108200"/>
                <a:ext cx="10058400" cy="3760788"/>
                <a:chOff x="1096963" y="2108200"/>
                <a:chExt cx="10058400" cy="3760788"/>
              </a:xfrm>
            </p:grpSpPr>
            <p:pic>
              <p:nvPicPr>
                <p:cNvPr id="3" name="Picture 3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042316" y="2221024"/>
                  <a:ext cx="2005754" cy="112823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23286" y="2221024"/>
                  <a:ext cx="2005754" cy="112823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04256" y="2221024"/>
                  <a:ext cx="2005754" cy="112823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42316" y="3424476"/>
                  <a:ext cx="2005754" cy="112823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123286" y="3424476"/>
                  <a:ext cx="2005754" cy="112823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04256" y="3424476"/>
                  <a:ext cx="2005754" cy="112823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Picture 10">
                  <a:hlinkClick r:id="rId1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42316" y="4627928"/>
                  <a:ext cx="2005754" cy="112823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1" name="Picture 11">
                  <a:hlinkClick r:id="rId1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123286" y="4627928"/>
                  <a:ext cx="2005754" cy="112823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2" name="Picture 12">
                  <a:hlinkClick r:id="rId1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204256" y="4627928"/>
                  <a:ext cx="2005754" cy="112823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3930B5FC-1937-4C22-9926-C279E5F35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WCD - July 2020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B358A1B-7AAC-4CC1-9A84-0FB5F0FA5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78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9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006B53-3092-45B8-B197-E862CFFD2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Agenda</a:t>
            </a:r>
            <a:endParaRPr lang="en-US" dirty="0"/>
          </a:p>
        </p:txBody>
      </p:sp>
      <p:cxnSp>
        <p:nvCxnSpPr>
          <p:cNvPr id="37" name="Straight Connector 31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3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978B40F-5A8A-491C-85AD-26858DF513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9836429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EE1C9AC-BCF5-49E2-BB7D-42AEF5ACB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WCD - July 2020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29E96C3-F262-4AB8-8454-0058B4BDE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54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0F0B9BC-1F05-4B32-997E-86EA5BE009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graphicEl>
                                              <a:dgm id="{00F0B9BC-1F05-4B32-997E-86EA5BE009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1A8FD7F-4B5A-4E6F-8324-D6E377CC05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>
                                            <p:graphicEl>
                                              <a:dgm id="{11A8FD7F-4B5A-4E6F-8324-D6E377CC05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4F4C8DC-9EA9-433E-AA4B-A189969A4D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>
                                            <p:graphicEl>
                                              <a:dgm id="{84F4C8DC-9EA9-433E-AA4B-A189969A4D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0A39BB1-EBF4-43D7-AA69-72B941F722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7">
                                            <p:graphicEl>
                                              <a:dgm id="{80A39BB1-EBF4-43D7-AA69-72B941F722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8E1ED20-882F-40C1-86B8-391F85284B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7">
                                            <p:graphicEl>
                                              <a:dgm id="{A8E1ED20-882F-40C1-86B8-391F85284B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EAE0EA1-AFDD-418A-85C1-DC9D24F152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7">
                                            <p:graphicEl>
                                              <a:dgm id="{2EAE0EA1-AFDD-418A-85C1-DC9D24F152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0A7C6BF-6E35-44D4-BD17-53BD59DBA7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7">
                                            <p:graphicEl>
                                              <a:dgm id="{00A7C6BF-6E35-44D4-BD17-53BD59DBA7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BD74FE2-3F76-41B4-9F2B-C528E05621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7">
                                            <p:graphicEl>
                                              <a:dgm id="{EBD74FE2-3F76-41B4-9F2B-C528E05621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ED1C091-1AF6-4425-892C-D18DAB1524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7">
                                            <p:graphicEl>
                                              <a:dgm id="{6ED1C091-1AF6-4425-892C-D18DAB1524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F23269C-7193-4261-988A-20638BA0B4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7">
                                            <p:graphicEl>
                                              <a:dgm id="{EF23269C-7193-4261-988A-20638BA0B4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F7974CA-A38B-4A0F-A193-DDB6706E18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7">
                                            <p:graphicEl>
                                              <a:dgm id="{4F7974CA-A38B-4A0F-A193-DDB6706E18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1AA5748-C725-4B2A-B70D-3DD6237353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7">
                                            <p:graphicEl>
                                              <a:dgm id="{C1AA5748-C725-4B2A-B70D-3DD6237353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FC764AB-17B7-42EA-A69F-B51B30C046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7">
                                            <p:graphicEl>
                                              <a:dgm id="{6FC764AB-17B7-42EA-A69F-B51B30C046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F7F607F-22F9-4544-8163-AEA5A6316D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7">
                                            <p:graphicEl>
                                              <a:dgm id="{1F7F607F-22F9-4544-8163-AEA5A6316D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46C35DC-9658-4ECB-AB14-823C13552D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7">
                                            <p:graphicEl>
                                              <a:dgm id="{546C35DC-9658-4ECB-AB14-823C13552D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88A1F01-F5EF-4AEB-837C-40067074AF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7">
                                            <p:graphicEl>
                                              <a:dgm id="{D88A1F01-F5EF-4AEB-837C-40067074AF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0EFD537-A437-4ECE-B203-3C0ADD8F0F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7">
                                            <p:graphicEl>
                                              <a:dgm id="{10EFD537-A437-4ECE-B203-3C0ADD8F0F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4AEC377-834A-46C9-B389-FD4B3248A2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7">
                                            <p:graphicEl>
                                              <a:dgm id="{54AEC377-834A-46C9-B389-FD4B3248A2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D6175A4-7C4B-4309-A8B7-3DA1B9A5A6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7">
                                            <p:graphicEl>
                                              <a:dgm id="{3D6175A4-7C4B-4309-A8B7-3DA1B9A5A6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2DBFC73-AF62-4C10-B898-0C0F45C4C1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7">
                                            <p:graphicEl>
                                              <a:dgm id="{52DBFC73-AF62-4C10-B898-0C0F45C4C1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C8706A4-0C49-4F53-BE8F-37EEDB65D2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7">
                                            <p:graphicEl>
                                              <a:dgm id="{5C8706A4-0C49-4F53-BE8F-37EEDB65D2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01C3B21-1DB5-47EA-9EB5-56A9621C9D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7">
                                            <p:graphicEl>
                                              <a:dgm id="{C01C3B21-1DB5-47EA-9EB5-56A9621C9D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7C00268-B8F4-4E2B-A9AA-12E4495A3E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7">
                                            <p:graphicEl>
                                              <a:dgm id="{47C00268-B8F4-4E2B-A9AA-12E4495A3E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A6816B6-F653-410D-B551-46D5C1CC76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7">
                                            <p:graphicEl>
                                              <a:dgm id="{BA6816B6-F653-410D-B551-46D5C1CC76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A9E4493-71E9-4813-9D18-24FA1D488B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7">
                                            <p:graphicEl>
                                              <a:dgm id="{2A9E4493-71E9-4813-9D18-24FA1D488B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FD0D5AC-1689-4B40-A81C-16301B239F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7">
                                            <p:graphicEl>
                                              <a:dgm id="{9FD0D5AC-1689-4B40-A81C-16301B239F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3061AA0-EF6B-499C-B61C-E60CD63655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7">
                                            <p:graphicEl>
                                              <a:dgm id="{03061AA0-EF6B-499C-B61C-E60CD63655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BA7B3F-EDE8-409A-A1D4-A000B859E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975" y="3795616"/>
            <a:ext cx="8734424" cy="74167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8BB845-76E6-4465-82F7-779E3A1E7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3532" y="4808646"/>
            <a:ext cx="5351145" cy="1320798"/>
          </a:xfrm>
        </p:spPr>
        <p:txBody>
          <a:bodyPr vert="horz" lIns="0" tIns="45720" rIns="0" bIns="45720" rtlCol="0">
            <a:normAutofit/>
          </a:bodyPr>
          <a:lstStyle/>
          <a:p>
            <a:pPr marL="742950" lvl="1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Contributes 3.3% to Canada’s GDP</a:t>
            </a:r>
          </a:p>
          <a:p>
            <a:pPr marL="742950" lvl="1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Loans make money through Net Interest Margin </a:t>
            </a:r>
          </a:p>
          <a:p>
            <a:pPr marL="742950" lvl="1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Highly Regulated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EF3060-41C5-48F7-9CD0-E287BEC4BA1D}"/>
              </a:ext>
            </a:extLst>
          </p:cNvPr>
          <p:cNvSpPr txBox="1"/>
          <p:nvPr/>
        </p:nvSpPr>
        <p:spPr>
          <a:xfrm>
            <a:off x="735791" y="3331444"/>
            <a:ext cx="6470692" cy="12293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400" spc="-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34E92C95-5E37-492A-94DB-42FAAC4C025F}"/>
              </a:ext>
            </a:extLst>
          </p:cNvPr>
          <p:cNvSpPr txBox="1">
            <a:spLocks/>
          </p:cNvSpPr>
          <p:nvPr/>
        </p:nvSpPr>
        <p:spPr>
          <a:xfrm>
            <a:off x="6608494" y="4808646"/>
            <a:ext cx="5351145" cy="132079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CA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Taxes paid in 2019 - $2.7 billion</a:t>
            </a:r>
          </a:p>
          <a:p>
            <a:pPr marL="742950" lvl="1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CA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Consumer credit 2019 (non-mortgage)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CA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- $ 17.6 billion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35BD18-B0A7-403D-BD32-23D6203AE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75" y="4498022"/>
            <a:ext cx="9544050" cy="219075"/>
          </a:xfrm>
          <a:prstGeom prst="rect">
            <a:avLst/>
          </a:prstGeom>
        </p:spPr>
      </p:pic>
      <p:pic>
        <p:nvPicPr>
          <p:cNvPr id="9" name="Picture Placeholder 17">
            <a:extLst>
              <a:ext uri="{FF2B5EF4-FFF2-40B4-BE49-F238E27FC236}">
                <a16:creationId xmlns:a16="http://schemas.microsoft.com/office/drawing/2014/main" id="{5D5B2723-4082-40C6-A5F6-6CFC505159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t="8176" r="839" b="16575"/>
          <a:stretch/>
        </p:blipFill>
        <p:spPr>
          <a:xfrm>
            <a:off x="1" y="0"/>
            <a:ext cx="12192000" cy="371681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40410E-05C4-4D73-8CE9-1E882E273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WCD - July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CA392-631E-4D6F-9F21-867E55CE7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180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9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11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1" name="Rectangle 120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01CEFB-C8EB-4517-922B-63FC8AC1B4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Objective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7FDDDC-D80E-48C7-BF20-13C94D4088E1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33999" y="5782457"/>
            <a:ext cx="10925101" cy="46053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 train a model to predict 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customers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who are more likely to default on their loans.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4843C436-DB3F-4CD7-B03E-04990D81DC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6784180"/>
              </p:ext>
            </p:extLst>
          </p:nvPr>
        </p:nvGraphicFramePr>
        <p:xfrm>
          <a:off x="4388747" y="431242"/>
          <a:ext cx="7478789" cy="4556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39C42FEB-446D-4776-9315-A6BFC9D7F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626" y="1679871"/>
            <a:ext cx="2059615" cy="205961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BE5D04-A4CD-44CE-8D66-D443C95EA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WCD - July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2355D4-3C70-4510-82D3-33842CBC6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86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A6917548-5CBF-A04C-BD8A-9043D15CD6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2">
                                            <p:graphicEl>
                                              <a:dgm id="{A6917548-5CBF-A04C-BD8A-9043D15CD6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91A079A3-1B66-5C4C-AB54-59E3FC1FD1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>
                                            <p:graphicEl>
                                              <a:dgm id="{91A079A3-1B66-5C4C-AB54-59E3FC1FD1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8BE750BC-CDB2-3044-95B6-1E46EB1DD9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2">
                                            <p:graphicEl>
                                              <a:dgm id="{8BE750BC-CDB2-3044-95B6-1E46EB1DD9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ACB9F874-6360-234F-991E-81FB4EDD86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2">
                                            <p:graphicEl>
                                              <a:dgm id="{ACB9F874-6360-234F-991E-81FB4EDD86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CAC8A9C9-6DF0-B141-8E46-C4EB456217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2">
                                            <p:graphicEl>
                                              <a:dgm id="{CAC8A9C9-6DF0-B141-8E46-C4EB456217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7CDA7E90-F0FA-FD41-9DE2-312E424917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2">
                                            <p:graphicEl>
                                              <a:dgm id="{7CDA7E90-F0FA-FD41-9DE2-312E424917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 uiExpand="1">
        <p:bldSub>
          <a:bldDgm bld="lvl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ectangle 1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8" name="Straight Connector 1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9" name="Rectangle 114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9CF82E-927D-4A0E-A702-2352B53F1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Analysis</a:t>
            </a:r>
          </a:p>
        </p:txBody>
      </p:sp>
      <p:cxnSp>
        <p:nvCxnSpPr>
          <p:cNvPr id="190" name="Straight Connector 116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709DB3-CF74-450E-BD76-71954AFB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WCD - July 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F0308F-BCED-4DEF-80F2-74653B143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5</a:t>
            </a:fld>
            <a:endParaRPr lang="en-US" sz="1050"/>
          </a:p>
        </p:txBody>
      </p:sp>
      <p:graphicFrame>
        <p:nvGraphicFramePr>
          <p:cNvPr id="33" name="Diagram 32">
            <a:extLst>
              <a:ext uri="{FF2B5EF4-FFF2-40B4-BE49-F238E27FC236}">
                <a16:creationId xmlns:a16="http://schemas.microsoft.com/office/drawing/2014/main" id="{86814495-60C5-4526-89F4-C9D9C3FFB6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7814181"/>
              </p:ext>
            </p:extLst>
          </p:nvPr>
        </p:nvGraphicFramePr>
        <p:xfrm>
          <a:off x="1096963" y="2513187"/>
          <a:ext cx="10058400" cy="3371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7" name="Graphic 36" descr="Search Inventory">
            <a:extLst>
              <a:ext uri="{FF2B5EF4-FFF2-40B4-BE49-F238E27FC236}">
                <a16:creationId xmlns:a16="http://schemas.microsoft.com/office/drawing/2014/main" id="{A4C57892-B40F-4A45-8987-6C1D09263C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77012" y="936943"/>
            <a:ext cx="914400" cy="914400"/>
          </a:xfrm>
          <a:prstGeom prst="rect">
            <a:avLst/>
          </a:prstGeom>
        </p:spPr>
      </p:pic>
      <p:pic>
        <p:nvPicPr>
          <p:cNvPr id="56" name="Graphic 55" descr="Continuous Improvement">
            <a:extLst>
              <a:ext uri="{FF2B5EF4-FFF2-40B4-BE49-F238E27FC236}">
                <a16:creationId xmlns:a16="http://schemas.microsoft.com/office/drawing/2014/main" id="{999334D7-E1C0-4408-BF00-1C0D5DDCED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798246" y="932183"/>
            <a:ext cx="914400" cy="914400"/>
          </a:xfrm>
          <a:prstGeom prst="rect">
            <a:avLst/>
          </a:prstGeom>
        </p:spPr>
      </p:pic>
      <p:pic>
        <p:nvPicPr>
          <p:cNvPr id="59" name="Graphic 58" descr="Boardroom">
            <a:extLst>
              <a:ext uri="{FF2B5EF4-FFF2-40B4-BE49-F238E27FC236}">
                <a16:creationId xmlns:a16="http://schemas.microsoft.com/office/drawing/2014/main" id="{0D44E0E7-7026-444C-B1D3-3F0CA7A59E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32662" y="775826"/>
            <a:ext cx="1248137" cy="124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365CE1F6-8D9E-4F94-B5A7-C495E6E17F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>
                                            <p:graphicEl>
                                              <a:dgm id="{365CE1F6-8D9E-4F94-B5A7-C495E6E17F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49E70B9F-9600-461A-88F6-D21D663EE6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>
                                            <p:graphicEl>
                                              <a:dgm id="{49E70B9F-9600-461A-88F6-D21D663EE6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2C9C95B8-A2F0-4E7A-9860-755D06F89C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>
                                            <p:graphicEl>
                                              <a:dgm id="{2C9C95B8-A2F0-4E7A-9860-755D06F89C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E3EA6E9B-2C9F-4AA9-B485-875295BA65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>
                                            <p:graphicEl>
                                              <a:dgm id="{E3EA6E9B-2C9F-4AA9-B485-875295BA65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965F4211-E245-4E88-A400-A169CDAEB0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>
                                            <p:graphicEl>
                                              <a:dgm id="{965F4211-E245-4E88-A400-A169CDAEB0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C8BB70D0-E577-448C-ACD2-5FB30E0B6C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>
                                            <p:graphicEl>
                                              <a:dgm id="{C8BB70D0-E577-448C-ACD2-5FB30E0B6C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90078AEF-263A-46EA-AA61-BE215BF3E3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>
                                            <p:graphicEl>
                                              <a:dgm id="{90078AEF-263A-46EA-AA61-BE215BF3E3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4DF0CE4F-F2E2-4F3C-8F54-BD2A481EC5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>
                                            <p:graphicEl>
                                              <a:dgm id="{4DF0CE4F-F2E2-4F3C-8F54-BD2A481EC5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5B2DCC88-9EB0-464D-B8A1-FE1EA041DB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>
                                            <p:graphicEl>
                                              <a:dgm id="{5B2DCC88-9EB0-464D-B8A1-FE1EA041DB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2B6FBC07-B959-4945-8082-E49E270CD8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>
                                            <p:graphicEl>
                                              <a:dgm id="{2B6FBC07-B959-4945-8082-E49E270CD8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14FCA01D-0632-4980-BB3B-0C26AA35D0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>
                                            <p:graphicEl>
                                              <a:dgm id="{14FCA01D-0632-4980-BB3B-0C26AA35D0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66169FE3-1A74-4398-92D3-74C423C55B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>
                                            <p:graphicEl>
                                              <a:dgm id="{66169FE3-1A74-4398-92D3-74C423C55B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9ED40B25-5EB9-4053-9C9C-1FD046C957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>
                                            <p:graphicEl>
                                              <a:dgm id="{9ED40B25-5EB9-4053-9C9C-1FD046C957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3" grpId="0" uiExpand="1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34461041-8413-4023-ABA7-9E499B0AD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9CF82E-927D-4A0E-A702-2352B53F1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355" y="4374204"/>
            <a:ext cx="9818390" cy="10293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Analysis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05BCF04-4702-43D0-BE8F-DBF6C2F65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0" y="5569068"/>
            <a:ext cx="9601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3B4A494-ED20-47DD-A927-05EA273B0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709DB3-CF74-450E-BD76-71954AFB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355" y="6446838"/>
            <a:ext cx="672818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WCD - July 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F0308F-BCED-4DEF-80F2-74653B143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6</a:t>
            </a:fld>
            <a:endParaRPr lang="en-US" sz="105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519391C-7ED3-45C3-8F96-FBC41BE84A19}"/>
              </a:ext>
            </a:extLst>
          </p:cNvPr>
          <p:cNvGrpSpPr/>
          <p:nvPr/>
        </p:nvGrpSpPr>
        <p:grpSpPr>
          <a:xfrm>
            <a:off x="717152" y="1004495"/>
            <a:ext cx="3463145" cy="3463145"/>
            <a:chOff x="717152" y="865022"/>
            <a:chExt cx="3463145" cy="3463145"/>
          </a:xfrm>
        </p:grpSpPr>
        <p:pic>
          <p:nvPicPr>
            <p:cNvPr id="12" name="Graphic 11" descr="Clipboard">
              <a:extLst>
                <a:ext uri="{FF2B5EF4-FFF2-40B4-BE49-F238E27FC236}">
                  <a16:creationId xmlns:a16="http://schemas.microsoft.com/office/drawing/2014/main" id="{2335E5CF-52FF-4098-9DC7-F3C7AF037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7152" y="865022"/>
              <a:ext cx="3463145" cy="346314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BCCA704-AFFF-494B-A7E5-CDBD311589B4}"/>
                </a:ext>
              </a:extLst>
            </p:cNvPr>
            <p:cNvSpPr/>
            <p:nvPr/>
          </p:nvSpPr>
          <p:spPr>
            <a:xfrm>
              <a:off x="1433384" y="2398085"/>
              <a:ext cx="2026508" cy="11470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CA" sz="24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682</a:t>
              </a:r>
            </a:p>
            <a:p>
              <a:pPr algn="ctr">
                <a:spcAft>
                  <a:spcPts val="600"/>
                </a:spcAft>
              </a:pPr>
              <a:r>
                <a:rPr lang="en-CA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Observations</a:t>
              </a:r>
              <a:endParaRPr lang="en-CA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30477D2-2436-40F6-BBF3-E058920487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7879994"/>
              </p:ext>
            </p:extLst>
          </p:nvPr>
        </p:nvGraphicFramePr>
        <p:xfrm>
          <a:off x="4180297" y="765294"/>
          <a:ext cx="6923184" cy="39720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038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01CEFB-C8EB-4517-922B-63FC8AC1B4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CA" sz="60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Feature Analysis</a:t>
            </a:r>
            <a:endParaRPr lang="en-US" sz="6000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7FDDDC-D80E-48C7-BF20-13C94D4088E1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33999" y="5782457"/>
            <a:ext cx="10925101" cy="460536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Compared all the features to establish a co-relation between them and also to find the features which contributed the most to the default factor.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B2E47F-BCC4-407D-B6F8-4D17E7E1B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971" y="213064"/>
            <a:ext cx="4092606" cy="24147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2336DD-F32D-472F-8531-5E76309B2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80" y="1823492"/>
            <a:ext cx="4405343" cy="268017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DC968CD-DFBD-474B-AF3B-90B00602198F}"/>
              </a:ext>
            </a:extLst>
          </p:cNvPr>
          <p:cNvSpPr/>
          <p:nvPr/>
        </p:nvSpPr>
        <p:spPr>
          <a:xfrm>
            <a:off x="760050" y="213064"/>
            <a:ext cx="3338004" cy="1278385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Boxplot graph here shows, the  outliers of Loan amount were more on ‘Male ‘ gender compared to ‘Female’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3ED624-4884-4E65-B2F4-4348E260B18C}"/>
              </a:ext>
            </a:extLst>
          </p:cNvPr>
          <p:cNvSpPr/>
          <p:nvPr/>
        </p:nvSpPr>
        <p:spPr>
          <a:xfrm>
            <a:off x="7217546" y="2900571"/>
            <a:ext cx="3657599" cy="1263055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Loan Amount in our dataset showed the qualities of right-skewed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E8E41B-E76D-4E8E-8DF3-EABB39B44B13}"/>
              </a:ext>
            </a:extLst>
          </p:cNvPr>
          <p:cNvSpPr txBox="1"/>
          <p:nvPr/>
        </p:nvSpPr>
        <p:spPr>
          <a:xfrm>
            <a:off x="1097279" y="1608048"/>
            <a:ext cx="2514601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Box grouped by gender</a:t>
            </a:r>
          </a:p>
          <a:p>
            <a:pPr algn="ctr"/>
            <a:r>
              <a:rPr lang="en-CA" sz="1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Loan amount</a:t>
            </a:r>
            <a:endParaRPr lang="en-US" sz="10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223C83-3ABA-4C5E-97AA-B47FB0193BBC}"/>
              </a:ext>
            </a:extLst>
          </p:cNvPr>
          <p:cNvSpPr txBox="1"/>
          <p:nvPr/>
        </p:nvSpPr>
        <p:spPr>
          <a:xfrm>
            <a:off x="1171750" y="4158757"/>
            <a:ext cx="2514601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Gender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44BD201-0768-4E30-B02C-C33BE590AD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464"/>
          <a:stretch/>
        </p:blipFill>
        <p:spPr>
          <a:xfrm>
            <a:off x="685800" y="5507071"/>
            <a:ext cx="10820400" cy="27936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326B21-774F-4B88-8CFC-C12EE7F34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WCD - July 2020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A1DC360-6EFF-4F7A-81B2-533C2B4DC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32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13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29" name="Straight Connector 13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30" name="Rectangle 13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Placeholder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AC9207B-6DDD-4611-A334-E5916A31B40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alphaModFix amt="50000"/>
          </a:blip>
          <a:srcRect l="1188" t="1" r="1082" b="1"/>
          <a:stretch/>
        </p:blipFill>
        <p:spPr>
          <a:xfrm>
            <a:off x="0" y="10"/>
            <a:ext cx="12186315" cy="685799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3C076C-3381-4E7C-95E3-7648C8DE8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702" y="426431"/>
            <a:ext cx="8391263" cy="5381704"/>
          </a:xfrm>
          <a:prstGeom prst="rect">
            <a:avLst/>
          </a:prstGeom>
          <a:effectLst>
            <a:glow rad="101600">
              <a:srgbClr val="FF0000">
                <a:alpha val="60000"/>
              </a:srgbClr>
            </a:glow>
            <a:softEdge rad="31750"/>
          </a:effectLst>
        </p:spPr>
      </p:pic>
      <p:sp>
        <p:nvSpPr>
          <p:cNvPr id="1031" name="Rectangle 140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32D923-3681-4D0E-A4FF-AEB06E185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Choosing a Model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EE29D4-88F0-4C35-BF1B-D4147D758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48648" y="2978254"/>
            <a:ext cx="3153580" cy="2444238"/>
          </a:xfrm>
        </p:spPr>
        <p:txBody>
          <a:bodyPr vert="horz" lIns="0" tIns="45720" rIns="0" bIns="45720" rtlCol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Trial and Error</a:t>
            </a:r>
          </a:p>
          <a:p>
            <a:pPr algn="ctr">
              <a:lnSpc>
                <a:spcPct val="90000"/>
              </a:lnSpc>
            </a:pPr>
            <a:endParaRPr lang="en-US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Azure Cheat Sheet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9ED091-0C04-4758-A5E0-02163F500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WCD - July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63C67-2B8F-473F-9FBD-DA9806C42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857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D6540-2079-41CA-96ED-9FBE7D4AD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WCD - July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A14AD-164C-4937-9298-FD1EE8233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03B0ED-1A0F-4734-8AB0-8D67E4147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58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2A4E875-040F-4F4E-A5A7-1188084B7F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47854D2-C2B1-4273-BEE8-C059778BC50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646C36-D994-4DBD-9A53-9B2DFD8D7208}">
  <ds:schemaRefs>
    <ds:schemaRef ds:uri="http://schemas.microsoft.com/office/2006/documentManagement/types"/>
    <ds:schemaRef ds:uri="71af3243-3dd4-4a8d-8c0d-dd76da1f02a5"/>
    <ds:schemaRef ds:uri="http://schemas.microsoft.com/office/2006/metadata/properties"/>
    <ds:schemaRef ds:uri="16c05727-aa75-4e4a-9b5f-8a80a1165891"/>
    <ds:schemaRef ds:uri="http://purl.org/dc/elements/1.1/"/>
    <ds:schemaRef ds:uri="http://purl.org/dc/dcmitype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496</Words>
  <Application>Microsoft Office PowerPoint</Application>
  <PresentationFormat>Widescreen</PresentationFormat>
  <Paragraphs>130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Bookman Old Style</vt:lpstr>
      <vt:lpstr>Calibri</vt:lpstr>
      <vt:lpstr>Franklin Gothic Book</vt:lpstr>
      <vt:lpstr>Times New Roman</vt:lpstr>
      <vt:lpstr>1_RetrospectVTI</vt:lpstr>
      <vt:lpstr>Loan Default Analysis</vt:lpstr>
      <vt:lpstr>Agenda</vt:lpstr>
      <vt:lpstr>Introduction</vt:lpstr>
      <vt:lpstr>Objective</vt:lpstr>
      <vt:lpstr>Data Analysis</vt:lpstr>
      <vt:lpstr>Data Analysis</vt:lpstr>
      <vt:lpstr>Feature Analysis</vt:lpstr>
      <vt:lpstr> Choosing a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Prediction Model</vt:lpstr>
      <vt:lpstr>PowerPoint Presentation</vt:lpstr>
      <vt:lpstr> Conclusions</vt:lpstr>
      <vt:lpstr>What’s next?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2020-07-15T02:26:35Z</dcterms:created>
  <dcterms:modified xsi:type="dcterms:W3CDTF">2021-04-20T16:19:44Z</dcterms:modified>
</cp:coreProperties>
</file>